
<file path=[Content_Types].xml><?xml version="1.0" encoding="utf-8"?>
<Types xmlns="http://schemas.openxmlformats.org/package/2006/content-types">
  <Default Extension="png" ContentType="image/png"/>
  <Default Extension="wdp" ContentType="image/vnd.ms-photo"/>
  <Default Extension="emf" ContentType="image/x-em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0" r:id="rId4"/>
  </p:sldMasterIdLst>
  <p:notesMasterIdLst>
    <p:notesMasterId r:id="rId8"/>
  </p:notesMasterIdLst>
  <p:handoutMasterIdLst>
    <p:handoutMasterId r:id="rId30"/>
  </p:handoutMasterIdLst>
  <p:sldIdLst>
    <p:sldId id="290" r:id="rId5"/>
    <p:sldId id="311" r:id="rId6"/>
    <p:sldId id="310" r:id="rId7"/>
    <p:sldId id="312" r:id="rId9"/>
    <p:sldId id="313" r:id="rId10"/>
    <p:sldId id="304" r:id="rId11"/>
    <p:sldId id="305" r:id="rId12"/>
    <p:sldId id="260" r:id="rId13"/>
    <p:sldId id="314" r:id="rId14"/>
    <p:sldId id="298" r:id="rId15"/>
    <p:sldId id="299" r:id="rId16"/>
    <p:sldId id="300" r:id="rId17"/>
    <p:sldId id="301" r:id="rId18"/>
    <p:sldId id="302" r:id="rId19"/>
    <p:sldId id="315" r:id="rId20"/>
    <p:sldId id="284" r:id="rId21"/>
    <p:sldId id="283" r:id="rId22"/>
    <p:sldId id="285" r:id="rId23"/>
    <p:sldId id="294" r:id="rId24"/>
    <p:sldId id="307" r:id="rId25"/>
    <p:sldId id="308" r:id="rId26"/>
    <p:sldId id="341" r:id="rId27"/>
    <p:sldId id="340" r:id="rId28"/>
    <p:sldId id="281" r:id="rId29"/>
  </p:sldIdLst>
  <p:sldSz cx="9144000" cy="5143500" type="screen16x9"/>
  <p:notesSz cx="6858000" cy="9144000"/>
  <p:custDataLst>
    <p:tags r:id="rId3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149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3FF"/>
    <a:srgbClr val="F2F2F2"/>
    <a:srgbClr val="FFFF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0" d="100"/>
          <a:sy n="100" d="100"/>
        </p:scale>
        <p:origin x="303" y="3"/>
      </p:cViewPr>
      <p:guideLst>
        <p:guide orient="horz" pos="1495"/>
        <p:guide pos="288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gs" Target="tags/tag1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pic>
        <p:nvPicPr>
          <p:cNvPr id="4098"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4099" name="组合 6"/>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4102" name="组合 9"/>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4107" name="组合 14"/>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标题幻灯片">
    <p:bg>
      <p:bgPr>
        <a:solidFill>
          <a:schemeClr val="bg1"/>
        </a:solidFill>
        <a:effectLst/>
      </p:bgPr>
    </p:bg>
    <p:spTree>
      <p:nvGrpSpPr>
        <p:cNvPr id="1" name=""/>
        <p:cNvGrpSpPr/>
        <p:nvPr/>
      </p:nvGrpSpPr>
      <p:grpSpPr>
        <a:xfrm>
          <a:off x="0" y="0"/>
          <a:ext cx="0" cy="0"/>
          <a:chOff x="0" y="0"/>
          <a:chExt cx="0" cy="0"/>
        </a:xfrm>
      </p:grpSpPr>
      <p:grpSp>
        <p:nvGrpSpPr>
          <p:cNvPr id="13314" name="组合 12"/>
          <p:cNvGrpSpPr/>
          <p:nvPr userDrawn="1"/>
        </p:nvGrpSpPr>
        <p:grpSpPr>
          <a:xfrm>
            <a:off x="-3175" y="438150"/>
            <a:ext cx="9150350" cy="74613"/>
            <a:chOff x="-16" y="894"/>
            <a:chExt cx="14428" cy="118"/>
          </a:xfrm>
        </p:grpSpPr>
        <p:sp>
          <p:nvSpPr>
            <p:cNvPr id="8" name="矩形 7"/>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3317" name="组合 20"/>
          <p:cNvGrpSpPr/>
          <p:nvPr userDrawn="1"/>
        </p:nvGrpSpPr>
        <p:grpSpPr>
          <a:xfrm>
            <a:off x="6365875" y="0"/>
            <a:ext cx="2778125" cy="1720850"/>
            <a:chOff x="7656512" y="0"/>
            <a:chExt cx="4535490" cy="2809535"/>
          </a:xfrm>
        </p:grpSpPr>
        <p:sp>
          <p:nvSpPr>
            <p:cNvPr id="11"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3"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3322" name="组合 25"/>
          <p:cNvGrpSpPr/>
          <p:nvPr userDrawn="1"/>
        </p:nvGrpSpPr>
        <p:grpSpPr>
          <a:xfrm>
            <a:off x="0" y="3960813"/>
            <a:ext cx="1908175" cy="1182687"/>
            <a:chOff x="1588" y="4984236"/>
            <a:chExt cx="3024029" cy="1873764"/>
          </a:xfrm>
        </p:grpSpPr>
        <p:sp>
          <p:nvSpPr>
            <p:cNvPr id="16"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8"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0" name="文本框 19"/>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pic>
        <p:nvPicPr>
          <p:cNvPr id="13328" name="南部机械logo-01.png"/>
          <p:cNvPicPr/>
          <p:nvPr userDrawn="1"/>
        </p:nvPicPr>
        <p:blipFill>
          <a:blip r:embed="rId2"/>
          <a:stretch>
            <a:fillRect/>
          </a:stretch>
        </p:blipFill>
        <p:spPr>
          <a:xfrm>
            <a:off x="34925" y="49213"/>
            <a:ext cx="1231900" cy="388937"/>
          </a:xfrm>
          <a:prstGeom prst="rect">
            <a:avLst/>
          </a:prstGeom>
          <a:solidFill>
            <a:schemeClr val="bg1">
              <a:alpha val="83136"/>
            </a:schemeClr>
          </a:solidFill>
          <a:ln w="12700">
            <a:noFill/>
          </a:ln>
        </p:spPr>
      </p:pic>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pic>
        <p:nvPicPr>
          <p:cNvPr id="14338"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14339" name="组合 6"/>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4342" name="组合 9"/>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4347" name="组合 14"/>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15362"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15363"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5366"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5371"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6386"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16387"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6390"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6395"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17410" name="南部机械logo-01.png"/>
          <p:cNvPicPr/>
          <p:nvPr userDrawn="1"/>
        </p:nvPicPr>
        <p:blipFill>
          <a:blip r:embed="rId2"/>
          <a:stretch>
            <a:fillRect/>
          </a:stretch>
        </p:blipFill>
        <p:spPr>
          <a:xfrm>
            <a:off x="0" y="0"/>
            <a:ext cx="1168400" cy="379413"/>
          </a:xfrm>
          <a:prstGeom prst="rect">
            <a:avLst/>
          </a:prstGeom>
          <a:solidFill>
            <a:schemeClr val="bg1">
              <a:alpha val="83136"/>
            </a:schemeClr>
          </a:solidFill>
          <a:ln w="12700">
            <a:noFill/>
          </a:ln>
        </p:spPr>
      </p:pic>
      <p:grpSp>
        <p:nvGrpSpPr>
          <p:cNvPr id="17411" name="组合 3"/>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7414" name="组合 6"/>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7419" name="组合 12"/>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bg>
      <p:bgPr>
        <a:solidFill>
          <a:schemeClr val="bg1"/>
        </a:solidFill>
        <a:effectLst/>
      </p:bgPr>
    </p:bg>
    <p:spTree>
      <p:nvGrpSpPr>
        <p:cNvPr id="1" name=""/>
        <p:cNvGrpSpPr/>
        <p:nvPr/>
      </p:nvGrpSpPr>
      <p:grpSpPr>
        <a:xfrm>
          <a:off x="0" y="0"/>
          <a:ext cx="0" cy="0"/>
          <a:chOff x="0" y="0"/>
          <a:chExt cx="0" cy="0"/>
        </a:xfrm>
      </p:grpSpPr>
      <p:grpSp>
        <p:nvGrpSpPr>
          <p:cNvPr id="18434" name="组合 12"/>
          <p:cNvGrpSpPr/>
          <p:nvPr userDrawn="1"/>
        </p:nvGrpSpPr>
        <p:grpSpPr>
          <a:xfrm>
            <a:off x="-3175" y="438150"/>
            <a:ext cx="9150350" cy="74613"/>
            <a:chOff x="-16" y="894"/>
            <a:chExt cx="14428" cy="118"/>
          </a:xfrm>
        </p:grpSpPr>
        <p:sp>
          <p:nvSpPr>
            <p:cNvPr id="8" name="矩形 7"/>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8437" name="组合 20"/>
          <p:cNvGrpSpPr/>
          <p:nvPr userDrawn="1"/>
        </p:nvGrpSpPr>
        <p:grpSpPr>
          <a:xfrm>
            <a:off x="6365875" y="0"/>
            <a:ext cx="2778125" cy="1720850"/>
            <a:chOff x="7656512" y="0"/>
            <a:chExt cx="4535490" cy="2809535"/>
          </a:xfrm>
        </p:grpSpPr>
        <p:sp>
          <p:nvSpPr>
            <p:cNvPr id="11"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3"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8442" name="组合 25"/>
          <p:cNvGrpSpPr/>
          <p:nvPr userDrawn="1"/>
        </p:nvGrpSpPr>
        <p:grpSpPr>
          <a:xfrm>
            <a:off x="0" y="3960813"/>
            <a:ext cx="1908175" cy="1182687"/>
            <a:chOff x="1588" y="4984236"/>
            <a:chExt cx="3024029" cy="1873764"/>
          </a:xfrm>
        </p:grpSpPr>
        <p:sp>
          <p:nvSpPr>
            <p:cNvPr id="16"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8"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0" name="文本框 19"/>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pic>
        <p:nvPicPr>
          <p:cNvPr id="18448" name="南部机械logo-01.png"/>
          <p:cNvPicPr/>
          <p:nvPr userDrawn="1"/>
        </p:nvPicPr>
        <p:blipFill>
          <a:blip r:embed="rId2"/>
          <a:stretch>
            <a:fillRect/>
          </a:stretch>
        </p:blipFill>
        <p:spPr>
          <a:xfrm>
            <a:off x="34925" y="49213"/>
            <a:ext cx="1231900" cy="388937"/>
          </a:xfrm>
          <a:prstGeom prst="rect">
            <a:avLst/>
          </a:prstGeom>
          <a:solidFill>
            <a:schemeClr val="bg1">
              <a:alpha val="83136"/>
            </a:schemeClr>
          </a:solidFill>
          <a:ln w="12700">
            <a:noFill/>
          </a:ln>
        </p:spPr>
      </p:pic>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5122"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5123"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5126"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5131"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6146"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6147"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6150"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6155"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7170" name="南部机械logo-01.png"/>
          <p:cNvPicPr/>
          <p:nvPr userDrawn="1"/>
        </p:nvPicPr>
        <p:blipFill>
          <a:blip r:embed="rId2"/>
          <a:stretch>
            <a:fillRect/>
          </a:stretch>
        </p:blipFill>
        <p:spPr>
          <a:xfrm>
            <a:off x="0" y="0"/>
            <a:ext cx="1168400" cy="379413"/>
          </a:xfrm>
          <a:prstGeom prst="rect">
            <a:avLst/>
          </a:prstGeom>
          <a:solidFill>
            <a:schemeClr val="bg1">
              <a:alpha val="83136"/>
            </a:schemeClr>
          </a:solidFill>
          <a:ln w="12700">
            <a:noFill/>
          </a:ln>
        </p:spPr>
      </p:pic>
      <p:grpSp>
        <p:nvGrpSpPr>
          <p:cNvPr id="7171" name="组合 3"/>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7174" name="组合 6"/>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7179" name="组合 12"/>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bg>
      <p:bgPr>
        <a:solidFill>
          <a:schemeClr val="bg1"/>
        </a:solidFill>
        <a:effectLst/>
      </p:bgPr>
    </p:bg>
    <p:spTree>
      <p:nvGrpSpPr>
        <p:cNvPr id="1" name=""/>
        <p:cNvGrpSpPr/>
        <p:nvPr/>
      </p:nvGrpSpPr>
      <p:grpSpPr>
        <a:xfrm>
          <a:off x="0" y="0"/>
          <a:ext cx="0" cy="0"/>
          <a:chOff x="0" y="0"/>
          <a:chExt cx="0" cy="0"/>
        </a:xfrm>
      </p:grpSpPr>
      <p:grpSp>
        <p:nvGrpSpPr>
          <p:cNvPr id="8194" name="组合 12"/>
          <p:cNvGrpSpPr/>
          <p:nvPr userDrawn="1"/>
        </p:nvGrpSpPr>
        <p:grpSpPr>
          <a:xfrm>
            <a:off x="-3175" y="438150"/>
            <a:ext cx="9150350" cy="74613"/>
            <a:chOff x="-16" y="894"/>
            <a:chExt cx="14428" cy="118"/>
          </a:xfrm>
        </p:grpSpPr>
        <p:sp>
          <p:nvSpPr>
            <p:cNvPr id="8" name="矩形 7"/>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9" name="矩形 8"/>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8197" name="组合 20"/>
          <p:cNvGrpSpPr/>
          <p:nvPr userDrawn="1"/>
        </p:nvGrpSpPr>
        <p:grpSpPr>
          <a:xfrm>
            <a:off x="6365875" y="0"/>
            <a:ext cx="2778125" cy="1720850"/>
            <a:chOff x="7656512" y="0"/>
            <a:chExt cx="4535490" cy="2809535"/>
          </a:xfrm>
        </p:grpSpPr>
        <p:sp>
          <p:nvSpPr>
            <p:cNvPr id="11"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3"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8202" name="组合 25"/>
          <p:cNvGrpSpPr/>
          <p:nvPr userDrawn="1"/>
        </p:nvGrpSpPr>
        <p:grpSpPr>
          <a:xfrm>
            <a:off x="0" y="3960813"/>
            <a:ext cx="1908175" cy="1182687"/>
            <a:chOff x="1588" y="4984236"/>
            <a:chExt cx="3024029" cy="1873764"/>
          </a:xfrm>
        </p:grpSpPr>
        <p:sp>
          <p:nvSpPr>
            <p:cNvPr id="16"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7"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8"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0" name="文本框 19"/>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pic>
        <p:nvPicPr>
          <p:cNvPr id="8208" name="南部机械logo-01.png"/>
          <p:cNvPicPr/>
          <p:nvPr userDrawn="1"/>
        </p:nvPicPr>
        <p:blipFill>
          <a:blip r:embed="rId2"/>
          <a:stretch>
            <a:fillRect/>
          </a:stretch>
        </p:blipFill>
        <p:spPr>
          <a:xfrm>
            <a:off x="34925" y="49213"/>
            <a:ext cx="1231900" cy="388937"/>
          </a:xfrm>
          <a:prstGeom prst="rect">
            <a:avLst/>
          </a:prstGeom>
          <a:solidFill>
            <a:schemeClr val="bg1">
              <a:alpha val="83136"/>
            </a:schemeClr>
          </a:solidFill>
          <a:ln w="12700">
            <a:noFill/>
          </a:ln>
        </p:spPr>
      </p:pic>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pic>
        <p:nvPicPr>
          <p:cNvPr id="9218"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9219" name="组合 6"/>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9222" name="组合 9"/>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9227" name="组合 14"/>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10242"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10243"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0246"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0251"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1266" name="南部机械logo-01.png"/>
          <p:cNvPicPr/>
          <p:nvPr userDrawn="1"/>
        </p:nvPicPr>
        <p:blipFill>
          <a:blip r:embed="rId2"/>
          <a:stretch>
            <a:fillRect/>
          </a:stretch>
        </p:blipFill>
        <p:spPr>
          <a:xfrm>
            <a:off x="98425" y="61913"/>
            <a:ext cx="1168400" cy="379412"/>
          </a:xfrm>
          <a:prstGeom prst="rect">
            <a:avLst/>
          </a:prstGeom>
          <a:solidFill>
            <a:schemeClr val="bg1">
              <a:alpha val="83136"/>
            </a:schemeClr>
          </a:solidFill>
          <a:ln w="12700">
            <a:noFill/>
          </a:ln>
        </p:spPr>
      </p:pic>
      <p:grpSp>
        <p:nvGrpSpPr>
          <p:cNvPr id="11267" name="组合 5"/>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1270" name="组合 8"/>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1275" name="组合 13"/>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12290" name="南部机械logo-01.png"/>
          <p:cNvPicPr/>
          <p:nvPr userDrawn="1"/>
        </p:nvPicPr>
        <p:blipFill>
          <a:blip r:embed="rId2"/>
          <a:stretch>
            <a:fillRect/>
          </a:stretch>
        </p:blipFill>
        <p:spPr>
          <a:xfrm>
            <a:off x="0" y="0"/>
            <a:ext cx="1168400" cy="379413"/>
          </a:xfrm>
          <a:prstGeom prst="rect">
            <a:avLst/>
          </a:prstGeom>
          <a:solidFill>
            <a:schemeClr val="bg1">
              <a:alpha val="83136"/>
            </a:schemeClr>
          </a:solidFill>
          <a:ln w="12700">
            <a:noFill/>
          </a:ln>
        </p:spPr>
      </p:pic>
      <p:grpSp>
        <p:nvGrpSpPr>
          <p:cNvPr id="12291" name="组合 3"/>
          <p:cNvGrpSpPr/>
          <p:nvPr userDrawn="1"/>
        </p:nvGrpSpPr>
        <p:grpSpPr>
          <a:xfrm>
            <a:off x="-3175" y="438150"/>
            <a:ext cx="9150350" cy="74613"/>
            <a:chOff x="-16" y="894"/>
            <a:chExt cx="14428" cy="118"/>
          </a:xfrm>
        </p:grpSpPr>
        <p:sp>
          <p:nvSpPr>
            <p:cNvPr id="9" name="矩形 8"/>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矩形 9"/>
            <p:cNvSpPr/>
            <p:nvPr/>
          </p:nvSpPr>
          <p:spPr>
            <a:xfrm>
              <a:off x="-16" y="894"/>
              <a:ext cx="2836"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2294" name="组合 6"/>
          <p:cNvGrpSpPr/>
          <p:nvPr userDrawn="1"/>
        </p:nvGrpSpPr>
        <p:grpSpPr>
          <a:xfrm>
            <a:off x="6365875" y="0"/>
            <a:ext cx="2778125" cy="1720850"/>
            <a:chOff x="7656512" y="0"/>
            <a:chExt cx="4535490" cy="2809535"/>
          </a:xfrm>
        </p:grpSpPr>
        <p:sp>
          <p:nvSpPr>
            <p:cNvPr id="12" name="Freeform 6"/>
            <p:cNvSpPr/>
            <p:nvPr/>
          </p:nvSpPr>
          <p:spPr bwMode="auto">
            <a:xfrm>
              <a:off x="9382590" y="0"/>
              <a:ext cx="2809412"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3" name="Freeform 8"/>
            <p:cNvSpPr/>
            <p:nvPr/>
          </p:nvSpPr>
          <p:spPr bwMode="auto">
            <a:xfrm>
              <a:off x="9382590" y="0"/>
              <a:ext cx="2809412"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Freeform 5"/>
            <p:cNvSpPr/>
            <p:nvPr/>
          </p:nvSpPr>
          <p:spPr bwMode="auto">
            <a:xfrm>
              <a:off x="7656512" y="0"/>
              <a:ext cx="4535490"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5" name="Freeform 7"/>
            <p:cNvSpPr/>
            <p:nvPr/>
          </p:nvSpPr>
          <p:spPr bwMode="auto">
            <a:xfrm>
              <a:off x="9382590" y="0"/>
              <a:ext cx="2809412"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grpSp>
        <p:nvGrpSpPr>
          <p:cNvPr id="12299" name="组合 12"/>
          <p:cNvGrpSpPr/>
          <p:nvPr userDrawn="1"/>
        </p:nvGrpSpPr>
        <p:grpSpPr>
          <a:xfrm>
            <a:off x="0" y="3960813"/>
            <a:ext cx="1908175" cy="1182687"/>
            <a:chOff x="1588" y="4984236"/>
            <a:chExt cx="3024029" cy="1873764"/>
          </a:xfrm>
        </p:grpSpPr>
        <p:sp>
          <p:nvSpPr>
            <p:cNvPr id="17" name="Freeform 10"/>
            <p:cNvSpPr/>
            <p:nvPr/>
          </p:nvSpPr>
          <p:spPr bwMode="auto">
            <a:xfrm>
              <a:off x="1588" y="4984236"/>
              <a:ext cx="1871778"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8" name="Freeform 12"/>
            <p:cNvSpPr/>
            <p:nvPr/>
          </p:nvSpPr>
          <p:spPr bwMode="auto">
            <a:xfrm>
              <a:off x="1588" y="4984236"/>
              <a:ext cx="1871778"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20" name="Freeform 11"/>
            <p:cNvSpPr/>
            <p:nvPr/>
          </p:nvSpPr>
          <p:spPr bwMode="auto">
            <a:xfrm>
              <a:off x="1588" y="4984236"/>
              <a:ext cx="1871778"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21" name="文本框 20"/>
          <p:cNvSpPr txBox="1"/>
          <p:nvPr/>
        </p:nvSpPr>
        <p:spPr>
          <a:xfrm>
            <a:off x="7524750" y="4733925"/>
            <a:ext cx="1543050" cy="300038"/>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lt"/>
                <a:ea typeface="+mn-ea"/>
                <a:cs typeface="+mn-cs"/>
                <a:sym typeface="+mn-ea"/>
              </a:rPr>
              <a:t>www.smthelp.com</a:t>
            </a:r>
            <a:endParaRPr kumimoji="0" lang="en-US" altLang="zh-CN" sz="1350" b="0"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等线" panose="02010600030101010101" pitchFamily="2" charset="-122"/>
              <a:ea typeface="等线" panose="02010600030101010101" pitchFamily="2" charset="-122"/>
              <a:cs typeface="+mn-cs"/>
              <a:sym typeface="+mn-ea"/>
            </a:endParaRPr>
          </a:p>
        </p:txBody>
      </p:sp>
      <p:sp>
        <p:nvSpPr>
          <p:cNvPr id="22" name="日期占位符 1"/>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23" name="页脚占位符 2"/>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24" name="灯片编号占位符 3"/>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p>
            <a:pPr algn="r"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anchor="t" anchorCtr="0"/>
          <a:lstStyle/>
          <a:p>
            <a:pPr lvl="0"/>
            <a:r>
              <a:rPr lang="en-US" altLang="en-US" dirty="0"/>
              <a:t>单击此处编辑母版文本样式</a:t>
            </a:r>
            <a:endParaRPr lang="en-US" altLang="en-US" dirty="0"/>
          </a:p>
          <a:p>
            <a:pPr lvl="1"/>
            <a:r>
              <a:rPr lang="en-US" altLang="en-US" dirty="0"/>
              <a:t>二级</a:t>
            </a:r>
            <a:endParaRPr lang="en-US" altLang="en-US" dirty="0"/>
          </a:p>
          <a:p>
            <a:pPr lvl="2"/>
            <a:r>
              <a:rPr lang="en-US" altLang="en-US" dirty="0"/>
              <a:t>三级</a:t>
            </a:r>
            <a:endParaRPr lang="en-US" altLang="en-US" dirty="0"/>
          </a:p>
          <a:p>
            <a:pPr lvl="3"/>
            <a:r>
              <a:rPr lang="en-US" altLang="en-US" dirty="0"/>
              <a:t>四级</a:t>
            </a:r>
            <a:endParaRPr lang="en-US" altLang="en-US" dirty="0"/>
          </a:p>
          <a:p>
            <a:pPr lvl="4"/>
            <a:r>
              <a:rPr lang="en-US" altLang="en-US" dirty="0"/>
              <a:t>五级</a:t>
            </a:r>
            <a:endParaRPr lang="en-US"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fontAlgn="auto">
              <a:defRPr sz="900" noProof="1"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28650" y="274638"/>
            <a:ext cx="7886700" cy="993775"/>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628650" y="1370013"/>
            <a:ext cx="7886700" cy="3262312"/>
          </a:xfrm>
          <a:prstGeom prst="rect">
            <a:avLst/>
          </a:prstGeom>
          <a:noFill/>
          <a:ln w="9525">
            <a:noFill/>
          </a:ln>
        </p:spPr>
        <p:txBody>
          <a:bodyPr anchor="t" anchorCtr="0"/>
          <a:lstStyle/>
          <a:p>
            <a:pPr lvl="0"/>
            <a:r>
              <a:rPr lang="en-US" altLang="en-US" dirty="0"/>
              <a:t>单击此处编辑母版文本样式</a:t>
            </a:r>
            <a:endParaRPr lang="en-US" altLang="en-US" dirty="0"/>
          </a:p>
          <a:p>
            <a:pPr lvl="1"/>
            <a:r>
              <a:rPr lang="en-US" altLang="en-US" dirty="0"/>
              <a:t>二级</a:t>
            </a:r>
            <a:endParaRPr lang="en-US" altLang="en-US" dirty="0"/>
          </a:p>
          <a:p>
            <a:pPr lvl="2"/>
            <a:r>
              <a:rPr lang="en-US" altLang="en-US" dirty="0"/>
              <a:t>三级</a:t>
            </a:r>
            <a:endParaRPr lang="en-US" altLang="en-US" dirty="0"/>
          </a:p>
          <a:p>
            <a:pPr lvl="3"/>
            <a:r>
              <a:rPr lang="en-US" altLang="en-US" dirty="0"/>
              <a:t>四级</a:t>
            </a:r>
            <a:endParaRPr lang="en-US" altLang="en-US" dirty="0"/>
          </a:p>
          <a:p>
            <a:pPr lvl="4"/>
            <a:r>
              <a:rPr lang="en-US" altLang="en-US" dirty="0"/>
              <a:t>五级</a:t>
            </a:r>
            <a:endParaRPr lang="en-US"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fontAlgn="auto">
              <a:defRPr sz="900" noProof="1"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wipe/>
  </p:transition>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a:xfrm>
            <a:off x="628650" y="274638"/>
            <a:ext cx="7886700" cy="993775"/>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3075" name="文本占位符 2"/>
          <p:cNvSpPr>
            <a:spLocks noGrp="1"/>
          </p:cNvSpPr>
          <p:nvPr>
            <p:ph type="body"/>
          </p:nvPr>
        </p:nvSpPr>
        <p:spPr>
          <a:xfrm>
            <a:off x="628650" y="1370013"/>
            <a:ext cx="7886700" cy="3262312"/>
          </a:xfrm>
          <a:prstGeom prst="rect">
            <a:avLst/>
          </a:prstGeom>
          <a:noFill/>
          <a:ln w="9525">
            <a:noFill/>
          </a:ln>
        </p:spPr>
        <p:txBody>
          <a:bodyPr anchor="t" anchorCtr="0"/>
          <a:lstStyle/>
          <a:p>
            <a:pPr lvl="0"/>
            <a:r>
              <a:rPr lang="en-US" altLang="en-US" dirty="0"/>
              <a:t>单击此处编辑母版文本样式</a:t>
            </a:r>
            <a:endParaRPr lang="en-US" altLang="en-US" dirty="0"/>
          </a:p>
          <a:p>
            <a:pPr lvl="1"/>
            <a:r>
              <a:rPr lang="en-US" altLang="en-US" dirty="0"/>
              <a:t>二级</a:t>
            </a:r>
            <a:endParaRPr lang="en-US" altLang="en-US" dirty="0"/>
          </a:p>
          <a:p>
            <a:pPr lvl="2"/>
            <a:r>
              <a:rPr lang="en-US" altLang="en-US" dirty="0"/>
              <a:t>三级</a:t>
            </a:r>
            <a:endParaRPr lang="en-US" altLang="en-US" dirty="0"/>
          </a:p>
          <a:p>
            <a:pPr lvl="3"/>
            <a:r>
              <a:rPr lang="en-US" altLang="en-US" dirty="0"/>
              <a:t>四级</a:t>
            </a:r>
            <a:endParaRPr lang="en-US" altLang="en-US" dirty="0"/>
          </a:p>
          <a:p>
            <a:pPr lvl="4"/>
            <a:r>
              <a:rPr lang="en-US" altLang="en-US" dirty="0"/>
              <a:t>五级</a:t>
            </a:r>
            <a:endParaRPr lang="en-US"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fontAlgn="auto">
              <a:defRPr sz="900" noProof="1"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30820CF-B880-4189-942D-D702A7CBA730}" type="datetimeFigureOut">
              <a:rPr kumimoji="0" lang="zh-CN" altLang="en-US" sz="9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wipe/>
  </p:transition>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9.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59.jpeg"/><Relationship Id="rId1" Type="http://schemas.openxmlformats.org/officeDocument/2006/relationships/image" Target="../media/image5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63.png"/><Relationship Id="rId2" Type="http://schemas.openxmlformats.org/officeDocument/2006/relationships/tags" Target="../tags/tag6.xml"/><Relationship Id="rId1"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65.png"/><Relationship Id="rId1" Type="http://schemas.openxmlformats.org/officeDocument/2006/relationships/image" Target="../media/image64.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9.png"/><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image" Target="../media/image69.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9.png"/><Relationship Id="rId3" Type="http://schemas.openxmlformats.org/officeDocument/2006/relationships/image" Target="../media/image9.png"/><Relationship Id="rId2" Type="http://schemas.openxmlformats.org/officeDocument/2006/relationships/image" Target="../media/image50.jpeg"/><Relationship Id="rId1" Type="http://schemas.openxmlformats.org/officeDocument/2006/relationships/image" Target="../media/image7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9.png"/><Relationship Id="rId3" Type="http://schemas.openxmlformats.org/officeDocument/2006/relationships/image" Target="../media/image9.png"/><Relationship Id="rId2" Type="http://schemas.openxmlformats.org/officeDocument/2006/relationships/image" Target="../media/image50.jpeg"/><Relationship Id="rId1" Type="http://schemas.openxmlformats.org/officeDocument/2006/relationships/image" Target="../media/image71.png"/></Relationships>
</file>

<file path=ppt/slides/_rels/slide19.xml.rels><?xml version="1.0" encoding="UTF-8" standalone="yes"?>
<Relationships xmlns="http://schemas.openxmlformats.org/package/2006/relationships"><Relationship Id="rId9" Type="http://schemas.openxmlformats.org/officeDocument/2006/relationships/image" Target="../media/image77.jpeg"/><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49.png"/><Relationship Id="rId3" Type="http://schemas.openxmlformats.org/officeDocument/2006/relationships/image" Target="../media/image8.png"/><Relationship Id="rId2" Type="http://schemas.openxmlformats.org/officeDocument/2006/relationships/image" Target="../media/image50.jpeg"/><Relationship Id="rId12" Type="http://schemas.openxmlformats.org/officeDocument/2006/relationships/slideLayout" Target="../slideLayouts/slideLayout14.xml"/><Relationship Id="rId11" Type="http://schemas.openxmlformats.org/officeDocument/2006/relationships/image" Target="../media/image79.png"/><Relationship Id="rId10" Type="http://schemas.openxmlformats.org/officeDocument/2006/relationships/image" Target="../media/image78.jpeg"/><Relationship Id="rId1"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tags" Target="../tags/tag9.xml"/><Relationship Id="rId2" Type="http://schemas.openxmlformats.org/officeDocument/2006/relationships/image" Target="../media/image80.png"/><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hyperlink" Target="http://file.autoinsertion.com/SMT%20machine%203D%20Drawing%20in%20Html/S-7020T_Terminal_insertion.html" TargetMode="External"/><Relationship Id="rId5" Type="http://schemas.openxmlformats.org/officeDocument/2006/relationships/hyperlink" Target="https://youtu.be/OD8e-Wx5JcA" TargetMode="External"/><Relationship Id="rId4" Type="http://schemas.openxmlformats.org/officeDocument/2006/relationships/hyperlink" Target="https://youtu.be/njBt_XLwvLI" TargetMode="External"/><Relationship Id="rId3" Type="http://schemas.openxmlformats.org/officeDocument/2006/relationships/hyperlink" Target="https://youtu.be/XLjedTqB__k" TargetMode="External"/><Relationship Id="rId2" Type="http://schemas.openxmlformats.org/officeDocument/2006/relationships/hyperlink" Target="https://youtu.be/mi1Pf6ZfLWg" TargetMode="External"/><Relationship Id="rId1" Type="http://schemas.openxmlformats.org/officeDocument/2006/relationships/hyperlink" Target="https://youtu.be/aOihpenVfNQ" TargetMode="Externa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84.png"/><Relationship Id="rId4" Type="http://schemas.openxmlformats.org/officeDocument/2006/relationships/tags" Target="../tags/tag1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85.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hyperlink" Target="https://www.youtube.com/c/Smthelping" TargetMode="External"/><Relationship Id="rId4" Type="http://schemas.openxmlformats.org/officeDocument/2006/relationships/hyperlink" Target="mailto:info@smthelp.com" TargetMode="External"/><Relationship Id="rId3" Type="http://schemas.openxmlformats.org/officeDocument/2006/relationships/hyperlink" Target="https://cn.linkedin.com/in/smtsupplier" TargetMode="External"/><Relationship Id="rId2" Type="http://schemas.openxmlformats.org/officeDocument/2006/relationships/hyperlink" Target="https://www.facebook.com/autoinsertion" TargetMode="External"/><Relationship Id="rId1" Type="http://schemas.openxmlformats.org/officeDocument/2006/relationships/hyperlink" Target="http://www.smthelp.com/" TargetMode="External"/></Relationships>
</file>

<file path=ppt/slides/_rels/slide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8" Type="http://schemas.openxmlformats.org/officeDocument/2006/relationships/notesSlide" Target="../notesSlides/notesSlide1.xml"/><Relationship Id="rId17" Type="http://schemas.openxmlformats.org/officeDocument/2006/relationships/slideLayout" Target="../slideLayouts/slideLayout8.xml"/><Relationship Id="rId16" Type="http://schemas.openxmlformats.org/officeDocument/2006/relationships/image" Target="../media/image26.png"/><Relationship Id="rId15" Type="http://schemas.openxmlformats.org/officeDocument/2006/relationships/image" Target="../media/image25.png"/><Relationship Id="rId14" Type="http://schemas.openxmlformats.org/officeDocument/2006/relationships/image" Target="../media/image24.png"/><Relationship Id="rId13" Type="http://schemas.microsoft.com/office/2007/relationships/hdphoto" Target="../media/image23.wdp"/><Relationship Id="rId12" Type="http://schemas.openxmlformats.org/officeDocument/2006/relationships/image" Target="../media/image22.png"/><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3.xml"/><Relationship Id="rId7" Type="http://schemas.openxmlformats.org/officeDocument/2006/relationships/image" Target="../media/image31.png"/><Relationship Id="rId6" Type="http://schemas.openxmlformats.org/officeDocument/2006/relationships/tags" Target="../tags/tag2.xml"/><Relationship Id="rId5" Type="http://schemas.openxmlformats.org/officeDocument/2006/relationships/image" Target="../media/image30.png"/><Relationship Id="rId4" Type="http://schemas.openxmlformats.org/officeDocument/2006/relationships/tags" Target="../tags/tag1.xml"/><Relationship Id="rId3" Type="http://schemas.openxmlformats.org/officeDocument/2006/relationships/image" Target="../media/image29.png"/><Relationship Id="rId2" Type="http://schemas.openxmlformats.org/officeDocument/2006/relationships/image" Target="../media/image28.png"/><Relationship Id="rId10" Type="http://schemas.openxmlformats.org/officeDocument/2006/relationships/slideLayout" Target="../slideLayouts/slideLayout8.xml"/><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6.emf"/><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38.jpeg"/><Relationship Id="rId1" Type="http://schemas.openxmlformats.org/officeDocument/2006/relationships/image" Target="../media/image37.emf"/></Relationships>
</file>

<file path=ppt/slides/_rels/slide7.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46.jpe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0" Type="http://schemas.openxmlformats.org/officeDocument/2006/relationships/slideLayout" Target="../slideLayouts/slideLayout8.xml"/><Relationship Id="rId1" Type="http://schemas.openxmlformats.org/officeDocument/2006/relationships/image" Target="../media/image39.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7.png"/><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48.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tags" Target="../tags/tag4.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47813" y="-60325"/>
            <a:ext cx="6635750" cy="520700"/>
          </a:xfrm>
          <a:prstGeom prst="rect">
            <a:avLst/>
          </a:prstGeom>
          <a:noFill/>
        </p:spPr>
        <p:txBody>
          <a:bodyPr wrap="square">
            <a:spAutoFit/>
          </a:bodyPr>
          <a:lstStyle/>
          <a:p>
            <a:pPr marR="0" defTabSz="914400">
              <a:buClrTx/>
              <a:buSzTx/>
              <a:buFontTx/>
              <a:buNone/>
              <a:defRPr/>
            </a:pPr>
            <a:r>
              <a:rPr kumimoji="0" lang="en-US" altLang="zh-CN" sz="28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S7020 Series insertion machine</a:t>
            </a:r>
            <a:endParaRPr kumimoji="0" lang="en-US" altLang="zh-CN" sz="28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19458" name="object 2"/>
          <p:cNvSpPr/>
          <p:nvPr/>
        </p:nvSpPr>
        <p:spPr>
          <a:xfrm>
            <a:off x="1144588" y="73025"/>
            <a:ext cx="403225" cy="254000"/>
          </a:xfrm>
          <a:custGeom>
            <a:avLst/>
            <a:gdLst/>
            <a:ahLst/>
            <a:cxnLst>
              <a:cxn ang="0">
                <a:pos x="0" y="253505"/>
              </a:cxn>
              <a:cxn ang="0">
                <a:pos x="402864" y="253505"/>
              </a:cxn>
              <a:cxn ang="0">
                <a:pos x="402864" y="0"/>
              </a:cxn>
              <a:cxn ang="0">
                <a:pos x="0" y="0"/>
              </a:cxn>
              <a:cxn ang="0">
                <a:pos x="0" y="253505"/>
              </a:cxn>
            </a:cxnLst>
            <a:rect l="0" t="0" r="0" b="0"/>
            <a:pathLst>
              <a:path w="288290" h="257175">
                <a:moveTo>
                  <a:pt x="0" y="256674"/>
                </a:moveTo>
                <a:lnTo>
                  <a:pt x="288032" y="256674"/>
                </a:lnTo>
                <a:lnTo>
                  <a:pt x="288032" y="0"/>
                </a:lnTo>
                <a:lnTo>
                  <a:pt x="0" y="0"/>
                </a:lnTo>
                <a:lnTo>
                  <a:pt x="0" y="256674"/>
                </a:lnTo>
                <a:close/>
              </a:path>
            </a:pathLst>
          </a:custGeom>
          <a:solidFill>
            <a:srgbClr val="0085CC"/>
          </a:solidFill>
          <a:ln w="9525">
            <a:noFill/>
          </a:ln>
        </p:spPr>
        <p:txBody>
          <a:bodyPr/>
          <a:lstStyle/>
          <a:p>
            <a:endParaRPr lang="zh-CN" altLang="en-US"/>
          </a:p>
        </p:txBody>
      </p:sp>
      <p:sp>
        <p:nvSpPr>
          <p:cNvPr id="19459" name="文本框 1"/>
          <p:cNvSpPr txBox="1"/>
          <p:nvPr/>
        </p:nvSpPr>
        <p:spPr>
          <a:xfrm>
            <a:off x="120650" y="633413"/>
            <a:ext cx="2259013" cy="460375"/>
          </a:xfrm>
          <a:prstGeom prst="rect">
            <a:avLst/>
          </a:prstGeom>
          <a:noFill/>
          <a:ln w="9525">
            <a:noFill/>
          </a:ln>
        </p:spPr>
        <p:txBody>
          <a:bodyPr wrap="square" anchor="t" anchorCtr="0">
            <a:spAutoFit/>
          </a:bodyPr>
          <a:lstStyle/>
          <a:p>
            <a:r>
              <a:rPr lang="en-US" altLang="zh-CN" sz="2400" b="1">
                <a:latin typeface="等线" panose="02010600030101010101" pitchFamily="2" charset="-122"/>
                <a:ea typeface="等线" panose="02010600030101010101" pitchFamily="2" charset="-122"/>
              </a:rPr>
              <a:t>Feature:</a:t>
            </a:r>
            <a:endParaRPr lang="en-US" altLang="zh-CN" sz="2400" b="1">
              <a:latin typeface="等线" panose="02010600030101010101" pitchFamily="2" charset="-122"/>
              <a:ea typeface="等线" panose="02010600030101010101" pitchFamily="2" charset="-122"/>
            </a:endParaRPr>
          </a:p>
        </p:txBody>
      </p:sp>
      <p:pic>
        <p:nvPicPr>
          <p:cNvPr id="19460" name="图片 99"/>
          <p:cNvPicPr>
            <a:picLocks noChangeAspect="1"/>
          </p:cNvPicPr>
          <p:nvPr/>
        </p:nvPicPr>
        <p:blipFill>
          <a:blip r:embed="rId1"/>
          <a:srcRect l="21638" t="13911" r="21028" b="5089"/>
          <a:stretch>
            <a:fillRect/>
          </a:stretch>
        </p:blipFill>
        <p:spPr>
          <a:xfrm>
            <a:off x="960438" y="3597275"/>
            <a:ext cx="509587" cy="900113"/>
          </a:xfrm>
          <a:prstGeom prst="rect">
            <a:avLst/>
          </a:prstGeom>
          <a:noFill/>
          <a:ln w="9525">
            <a:noFill/>
          </a:ln>
        </p:spPr>
      </p:pic>
      <p:sp>
        <p:nvSpPr>
          <p:cNvPr id="19461" name="文本框 21"/>
          <p:cNvSpPr txBox="1"/>
          <p:nvPr/>
        </p:nvSpPr>
        <p:spPr>
          <a:xfrm>
            <a:off x="473075" y="4516438"/>
            <a:ext cx="1747838" cy="274637"/>
          </a:xfrm>
          <a:prstGeom prst="rect">
            <a:avLst/>
          </a:prstGeom>
          <a:noFill/>
          <a:ln w="9525">
            <a:noFill/>
          </a:ln>
        </p:spPr>
        <p:txBody>
          <a:bodyPr wrap="square" anchor="t" anchorCtr="0">
            <a:spAutoFit/>
          </a:bodyPr>
          <a:lstStyle/>
          <a:p>
            <a:r>
              <a:rPr lang="en-US" altLang="zh-CN" sz="1200">
                <a:latin typeface="Arial" panose="020B0604020202020204" pitchFamily="34" charset="0"/>
                <a:ea typeface="等线" panose="02010600030101010101" pitchFamily="2" charset="-122"/>
              </a:rPr>
              <a:t>S</a:t>
            </a:r>
            <a:r>
              <a:rPr lang="zh-CN" altLang="en-US" sz="1200">
                <a:latin typeface="Arial" panose="020B0604020202020204" pitchFamily="34" charset="0"/>
                <a:ea typeface="等线" panose="02010600030101010101" pitchFamily="2" charset="-122"/>
              </a:rPr>
              <a:t>uper </a:t>
            </a:r>
            <a:r>
              <a:rPr lang="en-US" altLang="zh-CN" sz="1200">
                <a:latin typeface="Arial" panose="020B0604020202020204" pitchFamily="34" charset="0"/>
                <a:ea typeface="等线" panose="02010600030101010101" pitchFamily="2" charset="-122"/>
              </a:rPr>
              <a:t>C</a:t>
            </a:r>
            <a:r>
              <a:rPr lang="zh-CN" altLang="en-US" sz="1200">
                <a:latin typeface="Arial" panose="020B0604020202020204" pitchFamily="34" charset="0"/>
                <a:ea typeface="等线" panose="02010600030101010101" pitchFamily="2" charset="-122"/>
              </a:rPr>
              <a:t>ost-effective</a:t>
            </a:r>
            <a:endParaRPr lang="zh-CN" altLang="en-US" sz="1200">
              <a:latin typeface="Arial" panose="020B0604020202020204" pitchFamily="34" charset="0"/>
              <a:ea typeface="等线" panose="02010600030101010101" pitchFamily="2" charset="-122"/>
            </a:endParaRPr>
          </a:p>
        </p:txBody>
      </p:sp>
      <p:sp>
        <p:nvSpPr>
          <p:cNvPr id="19462" name="文本框 23"/>
          <p:cNvSpPr txBox="1"/>
          <p:nvPr/>
        </p:nvSpPr>
        <p:spPr>
          <a:xfrm>
            <a:off x="2579688" y="3795713"/>
            <a:ext cx="5543550" cy="646112"/>
          </a:xfrm>
          <a:prstGeom prst="rect">
            <a:avLst/>
          </a:prstGeom>
          <a:noFill/>
          <a:ln w="9525">
            <a:noFill/>
          </a:ln>
        </p:spPr>
        <p:txBody>
          <a:bodyPr wrap="square" anchor="t" anchorCtr="0">
            <a:spAutoFit/>
          </a:bodyPr>
          <a:lstStyle/>
          <a:p>
            <a:r>
              <a:rPr lang="zh-CN" altLang="en-US" dirty="0">
                <a:latin typeface="Arial" panose="020B0604020202020204" pitchFamily="34" charset="0"/>
                <a:ea typeface="等线" panose="02010600030101010101" pitchFamily="2" charset="-122"/>
              </a:rPr>
              <a:t>The same function, the price is only </a:t>
            </a:r>
            <a:r>
              <a:rPr lang="zh-CN" altLang="en-US" b="1" dirty="0">
                <a:latin typeface="Arial" panose="020B0604020202020204" pitchFamily="34" charset="0"/>
                <a:ea typeface="等线" panose="02010600030101010101" pitchFamily="2" charset="-122"/>
              </a:rPr>
              <a:t>one-third</a:t>
            </a:r>
            <a:r>
              <a:rPr lang="zh-CN" altLang="en-US" dirty="0">
                <a:latin typeface="Arial" panose="020B0604020202020204" pitchFamily="34" charset="0"/>
                <a:ea typeface="等线" panose="02010600030101010101" pitchFamily="2" charset="-122"/>
              </a:rPr>
              <a:t> of the </a:t>
            </a:r>
            <a:r>
              <a:rPr lang="en-US" altLang="zh-CN" dirty="0">
                <a:latin typeface="Arial" panose="020B0604020202020204" pitchFamily="34" charset="0"/>
                <a:ea typeface="等线" panose="02010600030101010101" pitchFamily="2" charset="-122"/>
              </a:rPr>
              <a:t>U</a:t>
            </a:r>
            <a:r>
              <a:rPr lang="zh-CN" altLang="en-US" dirty="0">
                <a:latin typeface="Arial" panose="020B0604020202020204" pitchFamily="34" charset="0"/>
                <a:ea typeface="等线" panose="02010600030101010101" pitchFamily="2" charset="-122"/>
              </a:rPr>
              <a:t>niversal machine</a:t>
            </a:r>
            <a:r>
              <a:rPr lang="en-US" altLang="zh-CN" dirty="0">
                <a:latin typeface="Arial" panose="020B0604020202020204" pitchFamily="34" charset="0"/>
                <a:ea typeface="等线" panose="02010600030101010101" pitchFamily="2" charset="-122"/>
              </a:rPr>
              <a:t>.</a:t>
            </a:r>
            <a:endParaRPr lang="en-US" altLang="zh-CN" dirty="0">
              <a:latin typeface="Arial" panose="020B0604020202020204" pitchFamily="34" charset="0"/>
              <a:ea typeface="等线" panose="02010600030101010101" pitchFamily="2" charset="-122"/>
            </a:endParaRPr>
          </a:p>
        </p:txBody>
      </p:sp>
      <p:sp>
        <p:nvSpPr>
          <p:cNvPr id="19463" name="文本框 3"/>
          <p:cNvSpPr txBox="1"/>
          <p:nvPr/>
        </p:nvSpPr>
        <p:spPr>
          <a:xfrm>
            <a:off x="2579688" y="2787650"/>
            <a:ext cx="6180137" cy="368300"/>
          </a:xfrm>
          <a:prstGeom prst="rect">
            <a:avLst/>
          </a:prstGeom>
          <a:noFill/>
          <a:ln w="9525">
            <a:noFill/>
          </a:ln>
        </p:spPr>
        <p:txBody>
          <a:bodyPr wrap="square" anchor="t" anchorCtr="0">
            <a:spAutoFit/>
          </a:bodyPr>
          <a:lstStyle/>
          <a:p>
            <a:r>
              <a:rPr lang="zh-CN" altLang="en-US" dirty="0">
                <a:latin typeface="Arial" panose="020B0604020202020204" pitchFamily="34" charset="0"/>
                <a:ea typeface="等线" panose="02010600030101010101" pitchFamily="2" charset="-122"/>
              </a:rPr>
              <a:t>Easy to operate, </a:t>
            </a:r>
            <a:r>
              <a:rPr lang="zh-CN" altLang="en-US" b="1" dirty="0">
                <a:latin typeface="Arial" panose="020B0604020202020204" pitchFamily="34" charset="0"/>
                <a:ea typeface="等线" panose="02010600030101010101" pitchFamily="2" charset="-122"/>
              </a:rPr>
              <a:t>one day</a:t>
            </a:r>
            <a:r>
              <a:rPr lang="zh-CN" altLang="en-US" dirty="0">
                <a:latin typeface="Arial" panose="020B0604020202020204" pitchFamily="34" charset="0"/>
                <a:ea typeface="等线" panose="02010600030101010101" pitchFamily="2" charset="-122"/>
              </a:rPr>
              <a:t> training can be fully mastered</a:t>
            </a:r>
            <a:r>
              <a:rPr lang="en-US" altLang="zh-CN" dirty="0">
                <a:latin typeface="Arial" panose="020B0604020202020204" pitchFamily="34" charset="0"/>
                <a:ea typeface="等线" panose="02010600030101010101" pitchFamily="2" charset="-122"/>
              </a:rPr>
              <a:t>.</a:t>
            </a:r>
            <a:endParaRPr lang="en-US" altLang="zh-CN" dirty="0">
              <a:latin typeface="Arial" panose="020B0604020202020204" pitchFamily="34" charset="0"/>
              <a:ea typeface="等线" panose="02010600030101010101" pitchFamily="2" charset="-122"/>
            </a:endParaRPr>
          </a:p>
        </p:txBody>
      </p:sp>
      <p:pic>
        <p:nvPicPr>
          <p:cNvPr id="19464" name="图片 8"/>
          <p:cNvPicPr>
            <a:picLocks noChangeAspect="1"/>
          </p:cNvPicPr>
          <p:nvPr/>
        </p:nvPicPr>
        <p:blipFill>
          <a:blip r:embed="rId2"/>
          <a:stretch>
            <a:fillRect/>
          </a:stretch>
        </p:blipFill>
        <p:spPr>
          <a:xfrm>
            <a:off x="635000" y="2449513"/>
            <a:ext cx="1228725" cy="900112"/>
          </a:xfrm>
          <a:prstGeom prst="rect">
            <a:avLst/>
          </a:prstGeom>
          <a:noFill/>
          <a:ln w="9525">
            <a:noFill/>
          </a:ln>
        </p:spPr>
      </p:pic>
      <p:sp>
        <p:nvSpPr>
          <p:cNvPr id="19465" name="文本框 19"/>
          <p:cNvSpPr txBox="1"/>
          <p:nvPr/>
        </p:nvSpPr>
        <p:spPr>
          <a:xfrm>
            <a:off x="611188" y="3321050"/>
            <a:ext cx="1414462" cy="276225"/>
          </a:xfrm>
          <a:prstGeom prst="rect">
            <a:avLst/>
          </a:prstGeom>
          <a:noFill/>
          <a:ln w="9525">
            <a:noFill/>
          </a:ln>
        </p:spPr>
        <p:txBody>
          <a:bodyPr wrap="square" anchor="t" anchorCtr="0">
            <a:spAutoFit/>
          </a:bodyPr>
          <a:lstStyle/>
          <a:p>
            <a:r>
              <a:rPr lang="en-US" altLang="zh-CN" sz="1200">
                <a:latin typeface="Arial" panose="020B0604020202020204" pitchFamily="34" charset="0"/>
                <a:ea typeface="等线" panose="02010600030101010101" pitchFamily="2" charset="-122"/>
              </a:rPr>
              <a:t>U</a:t>
            </a:r>
            <a:r>
              <a:rPr lang="zh-CN" altLang="en-US" sz="1200">
                <a:latin typeface="Arial" panose="020B0604020202020204" pitchFamily="34" charset="0"/>
                <a:ea typeface="等线" panose="02010600030101010101" pitchFamily="2" charset="-122"/>
              </a:rPr>
              <a:t>nified </a:t>
            </a:r>
            <a:r>
              <a:rPr lang="en-US" altLang="zh-CN" sz="1200">
                <a:latin typeface="Arial" panose="020B0604020202020204" pitchFamily="34" charset="0"/>
                <a:ea typeface="等线" panose="02010600030101010101" pitchFamily="2" charset="-122"/>
              </a:rPr>
              <a:t>S</a:t>
            </a:r>
            <a:r>
              <a:rPr lang="zh-CN" altLang="en-US" sz="1200">
                <a:latin typeface="Arial" panose="020B0604020202020204" pitchFamily="34" charset="0"/>
                <a:ea typeface="等线" panose="02010600030101010101" pitchFamily="2" charset="-122"/>
              </a:rPr>
              <a:t>oftware</a:t>
            </a:r>
            <a:endParaRPr lang="zh-CN" altLang="en-US" sz="1200">
              <a:latin typeface="Arial" panose="020B0604020202020204" pitchFamily="34" charset="0"/>
              <a:ea typeface="等线" panose="02010600030101010101" pitchFamily="2" charset="-122"/>
            </a:endParaRPr>
          </a:p>
        </p:txBody>
      </p:sp>
      <p:sp>
        <p:nvSpPr>
          <p:cNvPr id="26" name="椭圆 25"/>
          <p:cNvSpPr/>
          <p:nvPr/>
        </p:nvSpPr>
        <p:spPr>
          <a:xfrm>
            <a:off x="2219325" y="2787650"/>
            <a:ext cx="360363" cy="36036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19467" name="组合 17"/>
          <p:cNvGrpSpPr>
            <a:grpSpLocks noChangeAspect="1"/>
          </p:cNvGrpSpPr>
          <p:nvPr/>
        </p:nvGrpSpPr>
        <p:grpSpPr>
          <a:xfrm>
            <a:off x="6227763" y="1924050"/>
            <a:ext cx="1468437" cy="539750"/>
            <a:chOff x="-1078" y="10740"/>
            <a:chExt cx="4622" cy="1700"/>
          </a:xfrm>
        </p:grpSpPr>
        <p:pic>
          <p:nvPicPr>
            <p:cNvPr id="19468" name="图片 9"/>
            <p:cNvPicPr>
              <a:picLocks noChangeAspect="1"/>
            </p:cNvPicPr>
            <p:nvPr/>
          </p:nvPicPr>
          <p:blipFill>
            <a:blip r:embed="rId3"/>
            <a:stretch>
              <a:fillRect/>
            </a:stretch>
          </p:blipFill>
          <p:spPr>
            <a:xfrm>
              <a:off x="1498" y="10740"/>
              <a:ext cx="1129" cy="1700"/>
            </a:xfrm>
            <a:prstGeom prst="rect">
              <a:avLst/>
            </a:prstGeom>
            <a:noFill/>
            <a:ln w="9525">
              <a:noFill/>
            </a:ln>
          </p:spPr>
        </p:pic>
        <p:pic>
          <p:nvPicPr>
            <p:cNvPr id="19469" name="图片 10"/>
            <p:cNvPicPr>
              <a:picLocks noChangeAspect="1"/>
            </p:cNvPicPr>
            <p:nvPr/>
          </p:nvPicPr>
          <p:blipFill>
            <a:blip r:embed="rId4"/>
            <a:stretch>
              <a:fillRect/>
            </a:stretch>
          </p:blipFill>
          <p:spPr>
            <a:xfrm>
              <a:off x="-1078" y="10740"/>
              <a:ext cx="2575" cy="1700"/>
            </a:xfrm>
            <a:prstGeom prst="rect">
              <a:avLst/>
            </a:prstGeom>
            <a:noFill/>
            <a:ln w="9525">
              <a:noFill/>
            </a:ln>
          </p:spPr>
        </p:pic>
        <p:pic>
          <p:nvPicPr>
            <p:cNvPr id="19470" name="图片 11"/>
            <p:cNvPicPr>
              <a:picLocks noChangeAspect="1"/>
            </p:cNvPicPr>
            <p:nvPr/>
          </p:nvPicPr>
          <p:blipFill>
            <a:blip r:embed="rId5"/>
            <a:stretch>
              <a:fillRect/>
            </a:stretch>
          </p:blipFill>
          <p:spPr>
            <a:xfrm>
              <a:off x="2628" y="10740"/>
              <a:ext cx="915" cy="1700"/>
            </a:xfrm>
            <a:prstGeom prst="rect">
              <a:avLst/>
            </a:prstGeom>
            <a:noFill/>
            <a:ln w="9525">
              <a:noFill/>
            </a:ln>
          </p:spPr>
        </p:pic>
      </p:grpSp>
      <p:grpSp>
        <p:nvGrpSpPr>
          <p:cNvPr id="19471" name="组合 16"/>
          <p:cNvGrpSpPr>
            <a:grpSpLocks noChangeAspect="1"/>
          </p:cNvGrpSpPr>
          <p:nvPr/>
        </p:nvGrpSpPr>
        <p:grpSpPr>
          <a:xfrm>
            <a:off x="3835400" y="1924050"/>
            <a:ext cx="1944688" cy="539750"/>
            <a:chOff x="7286" y="6083"/>
            <a:chExt cx="6119" cy="1700"/>
          </a:xfrm>
        </p:grpSpPr>
        <p:pic>
          <p:nvPicPr>
            <p:cNvPr id="19472" name="图片 12"/>
            <p:cNvPicPr>
              <a:picLocks noChangeAspect="1"/>
            </p:cNvPicPr>
            <p:nvPr/>
          </p:nvPicPr>
          <p:blipFill>
            <a:blip r:embed="rId6"/>
            <a:stretch>
              <a:fillRect/>
            </a:stretch>
          </p:blipFill>
          <p:spPr>
            <a:xfrm>
              <a:off x="7286" y="6083"/>
              <a:ext cx="1615" cy="1700"/>
            </a:xfrm>
            <a:prstGeom prst="rect">
              <a:avLst/>
            </a:prstGeom>
            <a:noFill/>
            <a:ln w="9525">
              <a:noFill/>
            </a:ln>
          </p:spPr>
        </p:pic>
        <p:pic>
          <p:nvPicPr>
            <p:cNvPr id="19473" name="图片 14"/>
            <p:cNvPicPr>
              <a:picLocks noChangeAspect="1"/>
            </p:cNvPicPr>
            <p:nvPr/>
          </p:nvPicPr>
          <p:blipFill>
            <a:blip r:embed="rId7"/>
            <a:stretch>
              <a:fillRect/>
            </a:stretch>
          </p:blipFill>
          <p:spPr>
            <a:xfrm>
              <a:off x="8901" y="6083"/>
              <a:ext cx="2253" cy="1700"/>
            </a:xfrm>
            <a:prstGeom prst="rect">
              <a:avLst/>
            </a:prstGeom>
            <a:noFill/>
            <a:ln w="9525">
              <a:noFill/>
            </a:ln>
          </p:spPr>
        </p:pic>
        <p:pic>
          <p:nvPicPr>
            <p:cNvPr id="19474" name="图片 15"/>
            <p:cNvPicPr>
              <a:picLocks noChangeAspect="1"/>
            </p:cNvPicPr>
            <p:nvPr/>
          </p:nvPicPr>
          <p:blipFill>
            <a:blip r:embed="rId8"/>
            <a:stretch>
              <a:fillRect/>
            </a:stretch>
          </p:blipFill>
          <p:spPr>
            <a:xfrm>
              <a:off x="11155" y="6083"/>
              <a:ext cx="2250" cy="1700"/>
            </a:xfrm>
            <a:prstGeom prst="rect">
              <a:avLst/>
            </a:prstGeom>
            <a:noFill/>
            <a:ln w="9525">
              <a:noFill/>
            </a:ln>
          </p:spPr>
        </p:pic>
      </p:grpSp>
      <p:sp>
        <p:nvSpPr>
          <p:cNvPr id="19476" name="文本框 20"/>
          <p:cNvSpPr txBox="1"/>
          <p:nvPr/>
        </p:nvSpPr>
        <p:spPr>
          <a:xfrm>
            <a:off x="635000" y="2011363"/>
            <a:ext cx="1374775" cy="274637"/>
          </a:xfrm>
          <a:prstGeom prst="rect">
            <a:avLst/>
          </a:prstGeom>
          <a:noFill/>
          <a:ln w="9525">
            <a:noFill/>
          </a:ln>
        </p:spPr>
        <p:txBody>
          <a:bodyPr wrap="square" anchor="t" anchorCtr="0">
            <a:spAutoFit/>
          </a:bodyPr>
          <a:lstStyle/>
          <a:p>
            <a:r>
              <a:rPr lang="en-US" altLang="zh-CN" sz="1200">
                <a:latin typeface="Arial" panose="020B0604020202020204" pitchFamily="34" charset="0"/>
                <a:ea typeface="等线" panose="02010600030101010101" pitchFamily="2" charset="-122"/>
              </a:rPr>
              <a:t>U</a:t>
            </a:r>
            <a:r>
              <a:rPr lang="zh-CN" altLang="en-US" sz="1200">
                <a:latin typeface="Arial" panose="020B0604020202020204" pitchFamily="34" charset="0"/>
                <a:ea typeface="等线" panose="02010600030101010101" pitchFamily="2" charset="-122"/>
              </a:rPr>
              <a:t>nified </a:t>
            </a:r>
            <a:r>
              <a:rPr lang="en-US" altLang="zh-CN" sz="1200">
                <a:latin typeface="Arial" panose="020B0604020202020204" pitchFamily="34" charset="0"/>
                <a:ea typeface="等线" panose="02010600030101010101" pitchFamily="2" charset="-122"/>
              </a:rPr>
              <a:t>S</a:t>
            </a:r>
            <a:r>
              <a:rPr lang="zh-CN" altLang="en-US" sz="1200">
                <a:latin typeface="Arial" panose="020B0604020202020204" pitchFamily="34" charset="0"/>
                <a:ea typeface="等线" panose="02010600030101010101" pitchFamily="2" charset="-122"/>
              </a:rPr>
              <a:t>tructure</a:t>
            </a:r>
            <a:endParaRPr lang="zh-CN" altLang="en-US" sz="1200">
              <a:latin typeface="Arial" panose="020B0604020202020204" pitchFamily="34" charset="0"/>
              <a:ea typeface="等线" panose="02010600030101010101" pitchFamily="2" charset="-122"/>
            </a:endParaRPr>
          </a:p>
        </p:txBody>
      </p:sp>
      <p:sp>
        <p:nvSpPr>
          <p:cNvPr id="19477" name="文本框 22"/>
          <p:cNvSpPr txBox="1"/>
          <p:nvPr/>
        </p:nvSpPr>
        <p:spPr>
          <a:xfrm>
            <a:off x="2579688" y="1276350"/>
            <a:ext cx="5543550" cy="644525"/>
          </a:xfrm>
          <a:prstGeom prst="rect">
            <a:avLst/>
          </a:prstGeom>
          <a:noFill/>
          <a:ln w="9525">
            <a:noFill/>
          </a:ln>
        </p:spPr>
        <p:txBody>
          <a:bodyPr wrap="square" anchor="t" anchorCtr="0">
            <a:spAutoFit/>
          </a:bodyPr>
          <a:lstStyle/>
          <a:p>
            <a:r>
              <a:rPr lang="zh-CN" altLang="en-US" dirty="0">
                <a:latin typeface="Arial" panose="020B0604020202020204" pitchFamily="34" charset="0"/>
                <a:ea typeface="等线" panose="02010600030101010101" pitchFamily="2" charset="-122"/>
              </a:rPr>
              <a:t>You only need to </a:t>
            </a:r>
            <a:r>
              <a:rPr lang="zh-CN" altLang="en-US" b="1" dirty="0">
                <a:latin typeface="Arial" panose="020B0604020202020204" pitchFamily="34" charset="0"/>
                <a:ea typeface="等线" panose="02010600030101010101" pitchFamily="2" charset="-122"/>
              </a:rPr>
              <a:t>buy one</a:t>
            </a:r>
            <a:r>
              <a:rPr lang="zh-CN" altLang="en-US" dirty="0">
                <a:latin typeface="Arial" panose="020B0604020202020204" pitchFamily="34" charset="0"/>
                <a:ea typeface="等线" panose="02010600030101010101" pitchFamily="2" charset="-122"/>
              </a:rPr>
              <a:t> to realize a </a:t>
            </a:r>
            <a:r>
              <a:rPr lang="zh-CN" altLang="en-US" b="1" dirty="0">
                <a:latin typeface="Arial" panose="020B0604020202020204" pitchFamily="34" charset="0"/>
                <a:ea typeface="等线" panose="02010600030101010101" pitchFamily="2" charset="-122"/>
              </a:rPr>
              <a:t>full </a:t>
            </a:r>
            <a:r>
              <a:rPr lang="en-US" altLang="zh-CN" b="1" dirty="0">
                <a:latin typeface="Arial" panose="020B0604020202020204" pitchFamily="34" charset="0"/>
                <a:ea typeface="等线" panose="02010600030101010101" pitchFamily="2" charset="-122"/>
              </a:rPr>
              <a:t>series</a:t>
            </a:r>
            <a:r>
              <a:rPr lang="zh-CN" altLang="en-US" b="1" dirty="0">
                <a:latin typeface="Arial" panose="020B0604020202020204" pitchFamily="34" charset="0"/>
                <a:ea typeface="等线" panose="02010600030101010101" pitchFamily="2" charset="-122"/>
              </a:rPr>
              <a:t> of functions</a:t>
            </a:r>
            <a:r>
              <a:rPr lang="zh-CN" altLang="en-US" dirty="0">
                <a:latin typeface="Arial" panose="020B0604020202020204" pitchFamily="34" charset="0"/>
                <a:ea typeface="等线" panose="02010600030101010101" pitchFamily="2" charset="-122"/>
              </a:rPr>
              <a:t> (just switch the feeder and gripper).</a:t>
            </a:r>
            <a:endParaRPr lang="zh-CN" altLang="en-US" dirty="0">
              <a:latin typeface="Arial" panose="020B0604020202020204" pitchFamily="34" charset="0"/>
              <a:ea typeface="等线" panose="02010600030101010101" pitchFamily="2" charset="-122"/>
            </a:endParaRPr>
          </a:p>
        </p:txBody>
      </p:sp>
      <p:sp>
        <p:nvSpPr>
          <p:cNvPr id="27" name="椭圆 26"/>
          <p:cNvSpPr/>
          <p:nvPr/>
        </p:nvSpPr>
        <p:spPr>
          <a:xfrm>
            <a:off x="2219325" y="1401763"/>
            <a:ext cx="360363" cy="36036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8" name="椭圆 27"/>
          <p:cNvSpPr/>
          <p:nvPr/>
        </p:nvSpPr>
        <p:spPr>
          <a:xfrm>
            <a:off x="2211388" y="3938588"/>
            <a:ext cx="360363" cy="360363"/>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1759135" y="544810"/>
            <a:ext cx="6829074" cy="461665"/>
          </a:xfrm>
          <a:prstGeom prst="rect">
            <a:avLst/>
          </a:prstGeom>
          <a:noFill/>
          <a:ln w="9525">
            <a:noFill/>
          </a:ln>
        </p:spPr>
        <p:txBody>
          <a:bodyPr wrap="square" anchor="t" anchorCtr="0">
            <a:spAutoFit/>
          </a:bodyPr>
          <a:lstStyle/>
          <a:p>
            <a:r>
              <a:rPr lang="en-US" altLang="zh-CN" sz="1200" dirty="0">
                <a:solidFill>
                  <a:srgbClr val="C00000"/>
                </a:solidFill>
                <a:latin typeface="Arial" panose="020B0604020202020204" pitchFamily="34" charset="0"/>
                <a:cs typeface="Arial" panose="020B0604020202020204" pitchFamily="34" charset="0"/>
              </a:rPr>
              <a:t>S7020 Series Insertion Machine  is designed and produced to insert components with special shape and dimension.</a:t>
            </a:r>
            <a:endParaRPr lang="en-US" altLang="zh-CN" sz="1200" dirty="0">
              <a:solidFill>
                <a:srgbClr val="C00000"/>
              </a:solidFill>
              <a:latin typeface="Arial" panose="020B0604020202020204" pitchFamily="34" charset="0"/>
              <a:cs typeface="Arial" panose="020B0604020202020204" pitchFamily="34" charset="0"/>
            </a:endParaRPr>
          </a:p>
        </p:txBody>
      </p:sp>
      <p:pic>
        <p:nvPicPr>
          <p:cNvPr id="3" name="图片 2" descr="1ec89f28b4fec3c22f2d8aea4fd9ff3"/>
          <p:cNvPicPr>
            <a:picLocks noChangeAspect="1"/>
          </p:cNvPicPr>
          <p:nvPr/>
        </p:nvPicPr>
        <p:blipFill>
          <a:blip r:embed="rId9"/>
          <a:stretch>
            <a:fillRect/>
          </a:stretch>
        </p:blipFill>
        <p:spPr>
          <a:xfrm>
            <a:off x="473075" y="868045"/>
            <a:ext cx="1587500" cy="1226185"/>
          </a:xfrm>
          <a:prstGeom prst="rect">
            <a:avLst/>
          </a:prstGeom>
        </p:spPr>
      </p:pic>
    </p:spTree>
  </p:cSld>
  <p:clrMapOvr>
    <a:masterClrMapping/>
  </p:clrMapOvr>
  <p:transition spd="slow" advClick="0" advTm="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86013" y="61436"/>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4359116" y="1113949"/>
            <a:ext cx="4724400" cy="2727960"/>
          </a:xfrm>
          <a:prstGeom prst="rect">
            <a:avLst/>
          </a:prstGeom>
        </p:spPr>
      </p:pic>
      <p:sp>
        <p:nvSpPr>
          <p:cNvPr id="4" name="文本框 3"/>
          <p:cNvSpPr txBox="1"/>
          <p:nvPr/>
        </p:nvSpPr>
        <p:spPr>
          <a:xfrm>
            <a:off x="3275910" y="627241"/>
            <a:ext cx="3131344" cy="307777"/>
          </a:xfrm>
          <a:prstGeom prst="rect">
            <a:avLst/>
          </a:prstGeom>
          <a:noFill/>
        </p:spPr>
        <p:txBody>
          <a:bodyPr wrap="square" rtlCol="0">
            <a:spAutoFit/>
          </a:bodyPr>
          <a:lstStyle/>
          <a:p>
            <a:r>
              <a:rPr lang="en-US" altLang="zh-CN" sz="1400" dirty="0"/>
              <a:t>Machine main sub-assembly</a:t>
            </a:r>
            <a:endParaRPr lang="en-US" altLang="zh-CN" sz="1400" dirty="0"/>
          </a:p>
        </p:txBody>
      </p:sp>
      <p:pic>
        <p:nvPicPr>
          <p:cNvPr id="3" name="图片 2"/>
          <p:cNvPicPr>
            <a:picLocks noChangeAspect="1"/>
          </p:cNvPicPr>
          <p:nvPr/>
        </p:nvPicPr>
        <p:blipFill>
          <a:blip r:embed="rId2"/>
          <a:stretch>
            <a:fillRect/>
          </a:stretch>
        </p:blipFill>
        <p:spPr>
          <a:xfrm>
            <a:off x="44291" y="1086803"/>
            <a:ext cx="4224814" cy="2755106"/>
          </a:xfrm>
          <a:prstGeom prst="rect">
            <a:avLst/>
          </a:prstGeom>
        </p:spPr>
      </p:pic>
      <p:sp>
        <p:nvSpPr>
          <p:cNvPr id="6" name="文本框 5"/>
          <p:cNvSpPr txBox="1"/>
          <p:nvPr/>
        </p:nvSpPr>
        <p:spPr>
          <a:xfrm>
            <a:off x="1328738" y="4230053"/>
            <a:ext cx="2700338" cy="121920"/>
          </a:xfrm>
          <a:prstGeom prst="rect">
            <a:avLst/>
          </a:prstGeom>
          <a:noFill/>
        </p:spPr>
        <p:txBody>
          <a:bodyPr wrap="square" rtlCol="0">
            <a:spAutoFit/>
          </a:bodyPr>
          <a:lstStyle/>
          <a:p>
            <a:r>
              <a:rPr lang="en-US" altLang="zh-CN" sz="100">
                <a:solidFill>
                  <a:schemeClr val="accent5"/>
                </a:solidFill>
              </a:rPr>
              <a:t>Machine front view</a:t>
            </a:r>
            <a:endParaRPr lang="en-US" altLang="zh-CN" sz="100">
              <a:solidFill>
                <a:schemeClr val="accent5"/>
              </a:solidFill>
            </a:endParaRPr>
          </a:p>
          <a:p>
            <a:r>
              <a:rPr lang="en-US" altLang="zh-CN" sz="100">
                <a:solidFill>
                  <a:schemeClr val="accent5"/>
                </a:solidFill>
              </a:rPr>
              <a:t>PCB direction: Left to Right</a:t>
            </a:r>
            <a:endParaRPr lang="en-US" altLang="zh-CN" sz="100">
              <a:solidFill>
                <a:schemeClr val="accent5"/>
              </a:solidFill>
            </a:endParaRPr>
          </a:p>
        </p:txBody>
      </p:sp>
      <p:sp>
        <p:nvSpPr>
          <p:cNvPr id="7" name="文本框 6"/>
          <p:cNvSpPr txBox="1"/>
          <p:nvPr/>
        </p:nvSpPr>
        <p:spPr>
          <a:xfrm>
            <a:off x="5797391" y="4230053"/>
            <a:ext cx="1847850" cy="106680"/>
          </a:xfrm>
          <a:prstGeom prst="rect">
            <a:avLst/>
          </a:prstGeom>
          <a:noFill/>
        </p:spPr>
        <p:txBody>
          <a:bodyPr wrap="square" rtlCol="0">
            <a:spAutoFit/>
          </a:bodyPr>
          <a:lstStyle/>
          <a:p>
            <a:r>
              <a:rPr lang="en-US" altLang="zh-CN" sz="100">
                <a:solidFill>
                  <a:schemeClr val="accent5"/>
                </a:solidFill>
              </a:rPr>
              <a:t>Machine back view</a:t>
            </a:r>
            <a:endParaRPr lang="en-US" altLang="zh-CN" sz="100">
              <a:solidFill>
                <a:schemeClr val="accent5"/>
              </a:solidFill>
            </a:endParaRP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86013" y="61436"/>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57626" y="1152525"/>
            <a:ext cx="4461034" cy="3017520"/>
          </a:xfrm>
          <a:prstGeom prst="rect">
            <a:avLst/>
          </a:prstGeom>
        </p:spPr>
      </p:pic>
      <p:pic>
        <p:nvPicPr>
          <p:cNvPr id="3" name="图片 2"/>
          <p:cNvPicPr>
            <a:picLocks noChangeAspect="1"/>
          </p:cNvPicPr>
          <p:nvPr/>
        </p:nvPicPr>
        <p:blipFill>
          <a:blip r:embed="rId3"/>
          <a:stretch>
            <a:fillRect/>
          </a:stretch>
        </p:blipFill>
        <p:spPr>
          <a:xfrm>
            <a:off x="4752023" y="1122998"/>
            <a:ext cx="4030504" cy="3076575"/>
          </a:xfrm>
          <a:prstGeom prst="rect">
            <a:avLst/>
          </a:prstGeom>
        </p:spPr>
      </p:pic>
      <p:sp>
        <p:nvSpPr>
          <p:cNvPr id="5" name="文本框 4"/>
          <p:cNvSpPr txBox="1"/>
          <p:nvPr/>
        </p:nvSpPr>
        <p:spPr>
          <a:xfrm>
            <a:off x="3157061" y="698659"/>
            <a:ext cx="3131344" cy="307777"/>
          </a:xfrm>
          <a:prstGeom prst="rect">
            <a:avLst/>
          </a:prstGeom>
          <a:noFill/>
        </p:spPr>
        <p:txBody>
          <a:bodyPr wrap="square" rtlCol="0">
            <a:spAutoFit/>
          </a:bodyPr>
          <a:lstStyle/>
          <a:p>
            <a:r>
              <a:rPr lang="en-US" altLang="zh-CN" sz="1400"/>
              <a:t>Machine main sub-assembly</a:t>
            </a:r>
            <a:endParaRPr lang="en-US" altLang="zh-CN" sz="1400"/>
          </a:p>
        </p:txBody>
      </p:sp>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86013" y="61436"/>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271463" y="1415891"/>
            <a:ext cx="4387215" cy="2617946"/>
          </a:xfrm>
          <a:prstGeom prst="rect">
            <a:avLst/>
          </a:prstGeom>
        </p:spPr>
      </p:pic>
      <p:pic>
        <p:nvPicPr>
          <p:cNvPr id="6" name="图片 5"/>
          <p:cNvPicPr>
            <a:picLocks noChangeAspect="1"/>
          </p:cNvPicPr>
          <p:nvPr>
            <p:custDataLst>
              <p:tags r:id="rId2"/>
            </p:custDataLst>
          </p:nvPr>
        </p:nvPicPr>
        <p:blipFill>
          <a:blip r:embed="rId3"/>
          <a:stretch>
            <a:fillRect/>
          </a:stretch>
        </p:blipFill>
        <p:spPr>
          <a:xfrm>
            <a:off x="5581174" y="820579"/>
            <a:ext cx="2430780" cy="3808571"/>
          </a:xfrm>
          <a:prstGeom prst="rect">
            <a:avLst/>
          </a:prstGeom>
        </p:spPr>
      </p:pic>
      <p:sp>
        <p:nvSpPr>
          <p:cNvPr id="7" name="文本框 6"/>
          <p:cNvSpPr txBox="1"/>
          <p:nvPr/>
        </p:nvSpPr>
        <p:spPr>
          <a:xfrm>
            <a:off x="1907815" y="696166"/>
            <a:ext cx="3131344" cy="400110"/>
          </a:xfrm>
          <a:prstGeom prst="rect">
            <a:avLst/>
          </a:prstGeom>
          <a:noFill/>
        </p:spPr>
        <p:txBody>
          <a:bodyPr wrap="square" rtlCol="0">
            <a:spAutoFit/>
          </a:bodyPr>
          <a:lstStyle/>
          <a:p>
            <a:r>
              <a:rPr lang="en-US" altLang="zh-CN" sz="2000"/>
              <a:t>Insertion processing</a:t>
            </a:r>
            <a:endParaRPr lang="en-US" altLang="zh-CN" sz="2000"/>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86013" y="61436"/>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30016" y="973931"/>
            <a:ext cx="5046345" cy="3546158"/>
          </a:xfrm>
          <a:prstGeom prst="rect">
            <a:avLst/>
          </a:prstGeom>
        </p:spPr>
      </p:pic>
      <p:pic>
        <p:nvPicPr>
          <p:cNvPr id="3" name="图片 2"/>
          <p:cNvPicPr>
            <a:picLocks noChangeAspect="1"/>
          </p:cNvPicPr>
          <p:nvPr/>
        </p:nvPicPr>
        <p:blipFill>
          <a:blip r:embed="rId2"/>
          <a:stretch>
            <a:fillRect/>
          </a:stretch>
        </p:blipFill>
        <p:spPr>
          <a:xfrm>
            <a:off x="5539740" y="918210"/>
            <a:ext cx="3244691" cy="3535204"/>
          </a:xfrm>
          <a:prstGeom prst="rect">
            <a:avLst/>
          </a:prstGeom>
        </p:spPr>
      </p:pic>
      <p:sp>
        <p:nvSpPr>
          <p:cNvPr id="7" name="文本框 6"/>
          <p:cNvSpPr txBox="1"/>
          <p:nvPr/>
        </p:nvSpPr>
        <p:spPr>
          <a:xfrm>
            <a:off x="2966561" y="603409"/>
            <a:ext cx="3131344" cy="369332"/>
          </a:xfrm>
          <a:prstGeom prst="rect">
            <a:avLst/>
          </a:prstGeom>
          <a:noFill/>
        </p:spPr>
        <p:txBody>
          <a:bodyPr wrap="square" rtlCol="0">
            <a:spAutoFit/>
          </a:bodyPr>
          <a:lstStyle/>
          <a:p>
            <a:r>
              <a:rPr lang="en-US" altLang="zh-CN"/>
              <a:t>After Insertion </a:t>
            </a:r>
            <a:endParaRPr lang="en-US" altLang="zh-CN"/>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86013" y="61436"/>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6667976" y="811054"/>
            <a:ext cx="1932623" cy="3793331"/>
          </a:xfrm>
          <a:prstGeom prst="rect">
            <a:avLst/>
          </a:prstGeom>
        </p:spPr>
      </p:pic>
      <p:pic>
        <p:nvPicPr>
          <p:cNvPr id="6" name="图片 5"/>
          <p:cNvPicPr>
            <a:picLocks noChangeAspect="1"/>
          </p:cNvPicPr>
          <p:nvPr/>
        </p:nvPicPr>
        <p:blipFill>
          <a:blip r:embed="rId2"/>
          <a:stretch>
            <a:fillRect/>
          </a:stretch>
        </p:blipFill>
        <p:spPr>
          <a:xfrm>
            <a:off x="416243" y="850106"/>
            <a:ext cx="2245519" cy="3773805"/>
          </a:xfrm>
          <a:prstGeom prst="rect">
            <a:avLst/>
          </a:prstGeom>
        </p:spPr>
      </p:pic>
      <p:pic>
        <p:nvPicPr>
          <p:cNvPr id="7" name="图片 6"/>
          <p:cNvPicPr>
            <a:picLocks noChangeAspect="1"/>
          </p:cNvPicPr>
          <p:nvPr/>
        </p:nvPicPr>
        <p:blipFill>
          <a:blip r:embed="rId3"/>
          <a:stretch>
            <a:fillRect/>
          </a:stretch>
        </p:blipFill>
        <p:spPr>
          <a:xfrm>
            <a:off x="3502343" y="850106"/>
            <a:ext cx="2467928" cy="3715703"/>
          </a:xfrm>
          <a:prstGeom prst="rect">
            <a:avLst/>
          </a:prstGeom>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187765" y="39092"/>
            <a:ext cx="4992370" cy="414020"/>
          </a:xfrm>
          <a:prstGeom prst="rect">
            <a:avLst/>
          </a:prstGeom>
          <a:noFill/>
        </p:spPr>
        <p:txBody>
          <a:bodyPr wrap="none" rtlCol="0" anchor="t">
            <a:spAutoFit/>
            <a:scene3d>
              <a:camera prst="orthographicFront"/>
              <a:lightRig rig="threePt" dir="t"/>
            </a:scene3d>
          </a:bodyPr>
          <a:lstStyle/>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S7020T Terminal Insertion Machine</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2" name="文本框 1"/>
          <p:cNvSpPr txBox="1"/>
          <p:nvPr/>
        </p:nvSpPr>
        <p:spPr>
          <a:xfrm>
            <a:off x="6084106" y="61436"/>
            <a:ext cx="1872130" cy="369332"/>
          </a:xfrm>
          <a:prstGeom prst="rect">
            <a:avLst/>
          </a:prstGeom>
          <a:noFill/>
        </p:spPr>
        <p:txBody>
          <a:bodyPr wrap="square" rtlCol="0">
            <a:spAutoFit/>
          </a:bodyPr>
          <a:lstStyle/>
          <a:p>
            <a:r>
              <a:rPr lang="en-US" altLang="zh-CN" dirty="0"/>
              <a:t>Specification</a:t>
            </a:r>
            <a:endParaRPr lang="zh-CN" altLang="en-US" dirty="0"/>
          </a:p>
        </p:txBody>
      </p:sp>
      <p:graphicFrame>
        <p:nvGraphicFramePr>
          <p:cNvPr id="3" name="表格 2"/>
          <p:cNvGraphicFramePr/>
          <p:nvPr>
            <p:custDataLst>
              <p:tags r:id="rId1"/>
            </p:custDataLst>
          </p:nvPr>
        </p:nvGraphicFramePr>
        <p:xfrm>
          <a:off x="425485" y="454367"/>
          <a:ext cx="7277100" cy="4663440"/>
        </p:xfrm>
        <a:graphic>
          <a:graphicData uri="http://schemas.openxmlformats.org/drawingml/2006/table">
            <a:tbl>
              <a:tblPr firstRow="1" bandRow="1">
                <a:tableStyleId>{5C22544A-7EE6-4342-B048-85BDC9FD1C3A}</a:tableStyleId>
              </a:tblPr>
              <a:tblGrid>
                <a:gridCol w="2269490"/>
                <a:gridCol w="5007610"/>
              </a:tblGrid>
              <a:tr h="274320">
                <a:tc>
                  <a:txBody>
                    <a:bodyPr/>
                    <a:lstStyle/>
                    <a:p>
                      <a:pPr algn="l">
                        <a:buNone/>
                      </a:pPr>
                      <a:r>
                        <a:rPr lang="en-US" altLang="zh-CN" sz="1200" dirty="0">
                          <a:latin typeface="Arial" panose="020B0604020202020204" pitchFamily="34" charset="0"/>
                          <a:cs typeface="Arial" panose="020B0604020202020204" pitchFamily="34" charset="0"/>
                          <a:sym typeface="+mn-ea"/>
                        </a:rPr>
                        <a:t>Equipment size</a:t>
                      </a:r>
                      <a:endParaRPr lang="en-US" altLang="zh-CN" sz="1200" dirty="0">
                        <a:latin typeface="Arial" panose="020B0604020202020204" pitchFamily="34" charset="0"/>
                        <a:cs typeface="Arial" panose="020B0604020202020204" pitchFamily="34" charset="0"/>
                      </a:endParaRPr>
                    </a:p>
                  </a:txBody>
                  <a:tcPr anchor="ctr"/>
                </a:tc>
                <a:tc>
                  <a:txBody>
                    <a:bodyPr/>
                    <a:lstStyle/>
                    <a:p>
                      <a:pPr algn="l">
                        <a:buNone/>
                      </a:pPr>
                      <a:r>
                        <a:rPr lang="en-US" altLang="zh-CN" sz="1200" dirty="0">
                          <a:latin typeface="Arial" panose="020B0604020202020204" pitchFamily="34" charset="0"/>
                          <a:cs typeface="Arial" panose="020B0604020202020204" pitchFamily="34" charset="0"/>
                        </a:rPr>
                        <a:t>1700mm*1300mm*1600mm (2 heads)</a:t>
                      </a:r>
                      <a:endParaRPr lang="en-US" altLang="zh-CN"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dirty="0">
                          <a:latin typeface="Arial" panose="020B0604020202020204" pitchFamily="34" charset="0"/>
                          <a:cs typeface="Arial" panose="020B0604020202020204" pitchFamily="34" charset="0"/>
                        </a:rPr>
                        <a:t>Material</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a:t>
                      </a:r>
                      <a:r>
                        <a:rPr lang="zh-CN" altLang="en-US" sz="1200" dirty="0">
                          <a:latin typeface="Arial" panose="020B0604020202020204" pitchFamily="34" charset="0"/>
                          <a:cs typeface="Arial" panose="020B0604020202020204" pitchFamily="34" charset="0"/>
                        </a:rPr>
                        <a:t>ckaging </a:t>
                      </a:r>
                      <a:endParaRPr lang="zh-CN" altLang="en-US" sz="1200" dirty="0">
                        <a:latin typeface="Arial" panose="020B0604020202020204" pitchFamily="34" charset="0"/>
                        <a:cs typeface="Arial" panose="020B0604020202020204" pitchFamily="34" charset="0"/>
                      </a:endParaRPr>
                    </a:p>
                  </a:txBody>
                  <a:tcPr anchor="ctr"/>
                </a:tc>
                <a:tc>
                  <a:txBody>
                    <a:bodyPr/>
                    <a:lstStyle/>
                    <a:p>
                      <a:pPr algn="l">
                        <a:buNone/>
                      </a:pPr>
                      <a:r>
                        <a:rPr lang="en-US" altLang="zh-CN" sz="1200" dirty="0">
                          <a:latin typeface="Arial" panose="020B0604020202020204" pitchFamily="34" charset="0"/>
                          <a:cs typeface="Arial" panose="020B0604020202020204" pitchFamily="34" charset="0"/>
                        </a:rPr>
                        <a:t>Terminal in bulk package or reel package</a:t>
                      </a:r>
                      <a:endParaRPr lang="en-US" altLang="zh-CN"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rPr>
                        <a:t>Speed</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1</a:t>
                      </a: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00</a:t>
                      </a:r>
                      <a:r>
                        <a:rPr lang="en-US" altLang="zh-CN" sz="1200" dirty="0">
                          <a:latin typeface="Arial" panose="020B0604020202020204" pitchFamily="34" charset="0"/>
                          <a:cs typeface="Arial" panose="020B0604020202020204" pitchFamily="34" charset="0"/>
                        </a:rPr>
                        <a:t>0 CPH</a:t>
                      </a:r>
                      <a:endParaRPr lang="en-US" altLang="zh-CN"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rPr>
                        <a:t>PCB size</a:t>
                      </a:r>
                      <a:endParaRPr lang="en-US" altLang="zh-CN"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solidFill>
                            <a:srgbClr val="FF0000"/>
                          </a:solidFill>
                          <a:latin typeface="Arial" panose="020B0604020202020204" pitchFamily="34" charset="0"/>
                          <a:cs typeface="Arial" panose="020B0604020202020204" pitchFamily="34" charset="0"/>
                        </a:rPr>
                        <a:t>380mm*280mmm </a:t>
                      </a:r>
                      <a:r>
                        <a:rPr lang="zh-CN" altLang="en-US" sz="1200" dirty="0">
                          <a:latin typeface="Arial" panose="020B0604020202020204" pitchFamily="34" charset="0"/>
                          <a:cs typeface="Arial" panose="020B0604020202020204" pitchFamily="34" charset="0"/>
                        </a:rPr>
                        <a:t>(enlarged size can be customized)</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rPr>
                        <a:t>Number of </a:t>
                      </a:r>
                      <a:r>
                        <a:rPr lang="en-US" altLang="zh-CN" sz="1200">
                          <a:latin typeface="Arial" panose="020B0604020202020204" pitchFamily="34" charset="0"/>
                          <a:cs typeface="Arial" panose="020B0604020202020204" pitchFamily="34" charset="0"/>
                        </a:rPr>
                        <a:t>insertion</a:t>
                      </a:r>
                      <a:r>
                        <a:rPr lang="zh-CN" altLang="en-US" sz="1200">
                          <a:latin typeface="Arial" panose="020B0604020202020204" pitchFamily="34" charset="0"/>
                          <a:cs typeface="Arial" panose="020B0604020202020204" pitchFamily="34" charset="0"/>
                        </a:rPr>
                        <a:t> heads</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en-US" altLang="zh-CN" sz="1200" dirty="0">
                          <a:solidFill>
                            <a:srgbClr val="FF0000"/>
                          </a:solidFill>
                          <a:latin typeface="Arial" panose="020B0604020202020204" pitchFamily="34" charset="0"/>
                          <a:cs typeface="Arial" panose="020B0604020202020204" pitchFamily="34" charset="0"/>
                        </a:rPr>
                        <a:t>2 insertion heads</a:t>
                      </a:r>
                      <a:endParaRPr lang="en-US" altLang="zh-CN" sz="1200" dirty="0">
                        <a:solidFill>
                          <a:srgbClr val="FF0000"/>
                        </a:solidFill>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rPr>
                        <a:t>terminal</a:t>
                      </a:r>
                      <a:r>
                        <a:rPr lang="zh-CN" altLang="en-US" sz="1200">
                          <a:latin typeface="Arial" panose="020B0604020202020204" pitchFamily="34" charset="0"/>
                          <a:cs typeface="Arial" panose="020B0604020202020204" pitchFamily="34" charset="0"/>
                        </a:rPr>
                        <a:t> thickness</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≥0.5mm  ≤1.2mm</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rPr>
                        <a:t>Vertical error</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≤0.8°</a:t>
                      </a:r>
                      <a:endParaRPr lang="en-US" altLang="zh-CN"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rPr>
                        <a:t>PCB requirements</a:t>
                      </a:r>
                      <a:endParaRPr lang="en-US" altLang="zh-CN"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The </a:t>
                      </a:r>
                      <a:r>
                        <a:rPr lang="en-US" altLang="zh-CN" sz="1200" dirty="0">
                          <a:latin typeface="Arial" panose="020B0604020202020204" pitchFamily="34" charset="0"/>
                          <a:cs typeface="Arial" panose="020B0604020202020204" pitchFamily="34" charset="0"/>
                        </a:rPr>
                        <a:t>insertion</a:t>
                      </a:r>
                      <a:r>
                        <a:rPr lang="zh-CN" altLang="en-US" sz="1200" dirty="0">
                          <a:latin typeface="Arial" panose="020B0604020202020204" pitchFamily="34" charset="0"/>
                          <a:cs typeface="Arial" panose="020B0604020202020204" pitchFamily="34" charset="0"/>
                        </a:rPr>
                        <a:t> hole is 0.5±0.1mm larger than the component </a:t>
                      </a:r>
                      <a:r>
                        <a:rPr lang="en-US" altLang="zh-CN" sz="1200" dirty="0">
                          <a:latin typeface="Arial" panose="020B0604020202020204" pitchFamily="34" charset="0"/>
                          <a:cs typeface="Arial" panose="020B0604020202020204" pitchFamily="34" charset="0"/>
                        </a:rPr>
                        <a:t>lead</a:t>
                      </a:r>
                      <a:endParaRPr lang="zh-CN" altLang="en-US" sz="1200" dirty="0">
                        <a:latin typeface="Arial" panose="020B0604020202020204" pitchFamily="34" charset="0"/>
                        <a:cs typeface="Arial" panose="020B0604020202020204" pitchFamily="34" charset="0"/>
                      </a:endParaRPr>
                    </a:p>
                  </a:txBody>
                  <a:tcPr anchor="ctr"/>
                </a:tc>
              </a:tr>
              <a:tr h="211266">
                <a:tc>
                  <a:txBody>
                    <a:bodyPr/>
                    <a:lstStyle/>
                    <a:p>
                      <a:pPr algn="l">
                        <a:buNone/>
                      </a:pPr>
                      <a:r>
                        <a:rPr lang="zh-CN" altLang="en-US" sz="1200">
                          <a:latin typeface="Arial" panose="020B0604020202020204" pitchFamily="34" charset="0"/>
                          <a:cs typeface="Arial" panose="020B0604020202020204" pitchFamily="34" charset="0"/>
                          <a:sym typeface="+mn-ea"/>
                        </a:rPr>
                        <a:t>Insertion angle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solidFill>
                            <a:srgbClr val="FF0000"/>
                          </a:solidFill>
                          <a:latin typeface="Arial" panose="020B0604020202020204" pitchFamily="34" charset="0"/>
                          <a:cs typeface="Arial" panose="020B0604020202020204" pitchFamily="34" charset="0"/>
                        </a:rPr>
                        <a:t>360°</a:t>
                      </a:r>
                      <a:r>
                        <a:rPr lang="en-US" altLang="zh-CN" sz="1200" dirty="0">
                          <a:solidFill>
                            <a:srgbClr val="FF0000"/>
                          </a:solidFill>
                          <a:latin typeface="Arial" panose="020B0604020202020204" pitchFamily="34" charset="0"/>
                          <a:cs typeface="Arial" panose="020B0604020202020204" pitchFamily="34" charset="0"/>
                        </a:rPr>
                        <a:t>(</a:t>
                      </a:r>
                      <a:r>
                        <a:rPr lang="zh-CN" altLang="en-US" sz="1200" dirty="0">
                          <a:solidFill>
                            <a:srgbClr val="FF0000"/>
                          </a:solidFill>
                          <a:latin typeface="Arial" panose="020B0604020202020204" pitchFamily="34" charset="0"/>
                          <a:cs typeface="Arial" panose="020B0604020202020204" pitchFamily="34" charset="0"/>
                        </a:rPr>
                        <a:t> increment 1°</a:t>
                      </a:r>
                      <a:r>
                        <a:rPr lang="en-US" altLang="zh-CN" sz="1200" dirty="0">
                          <a:solidFill>
                            <a:srgbClr val="FF0000"/>
                          </a:solidFill>
                          <a:latin typeface="Arial" panose="020B0604020202020204" pitchFamily="34" charset="0"/>
                          <a:cs typeface="Arial" panose="020B0604020202020204" pitchFamily="34" charset="0"/>
                        </a:rPr>
                        <a:t>)</a:t>
                      </a:r>
                      <a:endParaRPr lang="en-US" altLang="zh-CN" sz="1200" dirty="0">
                        <a:solidFill>
                          <a:srgbClr val="FF0000"/>
                        </a:solidFill>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rPr>
                        <a:t>Body distance</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The distance between the </a:t>
                      </a:r>
                      <a:r>
                        <a:rPr lang="en-US" altLang="zh-CN" sz="1200" dirty="0">
                          <a:latin typeface="Arial" panose="020B0604020202020204" pitchFamily="34" charset="0"/>
                          <a:cs typeface="Arial" panose="020B0604020202020204" pitchFamily="34" charset="0"/>
                        </a:rPr>
                        <a:t>components</a:t>
                      </a:r>
                      <a:r>
                        <a:rPr lang="zh-CN" altLang="en-US" sz="1200" dirty="0">
                          <a:latin typeface="Arial" panose="020B0604020202020204" pitchFamily="34" charset="0"/>
                          <a:cs typeface="Arial" panose="020B0604020202020204" pitchFamily="34" charset="0"/>
                        </a:rPr>
                        <a:t> ≥ 2mm</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rPr>
                        <a:t>C</a:t>
                      </a:r>
                      <a:r>
                        <a:rPr lang="zh-CN" altLang="en-US" sz="1200">
                          <a:latin typeface="Arial" panose="020B0604020202020204" pitchFamily="34" charset="0"/>
                          <a:cs typeface="Arial" panose="020B0604020202020204" pitchFamily="34" charset="0"/>
                        </a:rPr>
                        <a:t>linch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en-US" altLang="zh-CN" sz="1200" dirty="0">
                          <a:solidFill>
                            <a:srgbClr val="FF0000"/>
                          </a:solidFill>
                          <a:latin typeface="Arial" panose="020B0604020202020204" pitchFamily="34" charset="0"/>
                          <a:cs typeface="Arial" panose="020B0604020202020204" pitchFamily="34" charset="0"/>
                        </a:rPr>
                        <a:t>I</a:t>
                      </a:r>
                      <a:r>
                        <a:rPr lang="zh-CN" altLang="en-US" sz="1200" dirty="0">
                          <a:solidFill>
                            <a:srgbClr val="FF0000"/>
                          </a:solidFill>
                          <a:latin typeface="Arial" panose="020B0604020202020204" pitchFamily="34" charset="0"/>
                          <a:cs typeface="Arial" panose="020B0604020202020204" pitchFamily="34" charset="0"/>
                        </a:rPr>
                        <a:t>nward clinching</a:t>
                      </a:r>
                      <a:r>
                        <a:rPr lang="en-US" altLang="zh-CN" sz="1200" dirty="0">
                          <a:solidFill>
                            <a:srgbClr val="FF0000"/>
                          </a:solidFill>
                          <a:latin typeface="Arial" panose="020B0604020202020204" pitchFamily="34" charset="0"/>
                          <a:cs typeface="Arial" panose="020B0604020202020204" pitchFamily="34" charset="0"/>
                        </a:rPr>
                        <a:t>/Outward clinching</a:t>
                      </a:r>
                      <a:endParaRPr lang="en-US" altLang="zh-CN" sz="1200" dirty="0">
                        <a:solidFill>
                          <a:srgbClr val="FF0000"/>
                        </a:solidFill>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sym typeface="+mn-ea"/>
                        </a:rPr>
                        <a:t>Feeding system</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en-US" altLang="zh-CN" sz="1200" dirty="0">
                          <a:solidFill>
                            <a:srgbClr val="FF0000"/>
                          </a:solidFill>
                          <a:latin typeface="Arial" panose="020B0604020202020204" pitchFamily="34" charset="0"/>
                          <a:cs typeface="Arial" panose="020B0604020202020204" pitchFamily="34" charset="0"/>
                        </a:rPr>
                        <a:t>Vibration Bowl Feeder/Reel feeder</a:t>
                      </a:r>
                      <a:endParaRPr lang="zh-CN" altLang="en-US" sz="1200" dirty="0">
                        <a:solidFill>
                          <a:srgbClr val="FF0000"/>
                        </a:solidFill>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sym typeface="+mn-ea"/>
                        </a:rPr>
                        <a:t>Motion accuracy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0.001mm/pulse</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sym typeface="+mn-ea"/>
                        </a:rPr>
                        <a:t>Programming function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Online visual programming, visual correction, EXCEL</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sym typeface="+mn-ea"/>
                        </a:rPr>
                        <a:t>Data import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USB interface import, manual entry</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en-US" altLang="zh-CN" sz="1200">
                          <a:latin typeface="Arial" panose="020B0604020202020204" pitchFamily="34" charset="0"/>
                          <a:cs typeface="Arial" panose="020B0604020202020204" pitchFamily="34" charset="0"/>
                          <a:sym typeface="+mn-ea"/>
                        </a:rPr>
                        <a:t>P</a:t>
                      </a:r>
                      <a:r>
                        <a:rPr lang="zh-CN" altLang="en-US" sz="1200">
                          <a:latin typeface="Arial" panose="020B0604020202020204" pitchFamily="34" charset="0"/>
                          <a:cs typeface="Arial" panose="020B0604020202020204" pitchFamily="34" charset="0"/>
                          <a:sym typeface="+mn-ea"/>
                        </a:rPr>
                        <a:t>ower</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Single 220V/AC, 50/60HZ, 2KVA</a:t>
                      </a:r>
                      <a:endParaRPr lang="zh-CN" altLang="en-US" sz="1200" dirty="0">
                        <a:latin typeface="Arial" panose="020B0604020202020204" pitchFamily="34" charset="0"/>
                        <a:cs typeface="Arial" panose="020B0604020202020204" pitchFamily="34" charset="0"/>
                      </a:endParaRPr>
                    </a:p>
                  </a:txBody>
                  <a:tcPr anchor="ctr"/>
                </a:tc>
              </a:tr>
              <a:tr h="274320">
                <a:tc>
                  <a:txBody>
                    <a:bodyPr/>
                    <a:lstStyle/>
                    <a:p>
                      <a:pPr algn="l">
                        <a:buNone/>
                      </a:pPr>
                      <a:r>
                        <a:rPr lang="zh-CN" altLang="en-US" sz="1200">
                          <a:latin typeface="Arial" panose="020B0604020202020204" pitchFamily="34" charset="0"/>
                          <a:cs typeface="Arial" panose="020B0604020202020204" pitchFamily="34" charset="0"/>
                        </a:rPr>
                        <a:t>Equipment weight </a:t>
                      </a:r>
                      <a:endParaRPr lang="zh-CN" altLang="en-US" sz="1200">
                        <a:latin typeface="Arial" panose="020B0604020202020204" pitchFamily="34" charset="0"/>
                        <a:cs typeface="Arial" panose="020B0604020202020204" pitchFamily="34" charset="0"/>
                      </a:endParaRPr>
                    </a:p>
                  </a:txBody>
                  <a:tcPr anchor="ctr"/>
                </a:tc>
                <a:tc>
                  <a:txBody>
                    <a:bodyPr/>
                    <a:lstStyle/>
                    <a:p>
                      <a:pPr algn="l">
                        <a:buNone/>
                      </a:pPr>
                      <a:r>
                        <a:rPr lang="zh-CN" altLang="en-US" sz="1200" dirty="0">
                          <a:latin typeface="Arial" panose="020B0604020202020204" pitchFamily="34" charset="0"/>
                          <a:cs typeface="Arial" panose="020B0604020202020204" pitchFamily="34" charset="0"/>
                        </a:rPr>
                        <a:t>1</a:t>
                      </a: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00KG</a:t>
                      </a:r>
                      <a:endParaRPr lang="en-US" altLang="zh-CN" sz="1200" dirty="0">
                        <a:latin typeface="Arial" panose="020B0604020202020204" pitchFamily="34" charset="0"/>
                        <a:cs typeface="Arial" panose="020B0604020202020204" pitchFamily="34" charset="0"/>
                      </a:endParaRPr>
                    </a:p>
                  </a:txBody>
                  <a:tcPr anchor="ctr"/>
                </a:tc>
              </a:tr>
            </a:tbl>
          </a:graphicData>
        </a:graphic>
      </p:graphicFrame>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object 2"/>
          <p:cNvSpPr/>
          <p:nvPr/>
        </p:nvSpPr>
        <p:spPr>
          <a:xfrm>
            <a:off x="1144588" y="73025"/>
            <a:ext cx="403225" cy="254000"/>
          </a:xfrm>
          <a:custGeom>
            <a:avLst/>
            <a:gdLst/>
            <a:ahLst/>
            <a:cxnLst>
              <a:cxn ang="0">
                <a:pos x="0" y="253505"/>
              </a:cxn>
              <a:cxn ang="0">
                <a:pos x="402864" y="253505"/>
              </a:cxn>
              <a:cxn ang="0">
                <a:pos x="402864" y="0"/>
              </a:cxn>
              <a:cxn ang="0">
                <a:pos x="0" y="0"/>
              </a:cxn>
              <a:cxn ang="0">
                <a:pos x="0" y="253505"/>
              </a:cxn>
            </a:cxnLst>
            <a:rect l="0" t="0" r="0" b="0"/>
            <a:pathLst>
              <a:path w="288290" h="257175">
                <a:moveTo>
                  <a:pt x="0" y="256674"/>
                </a:moveTo>
                <a:lnTo>
                  <a:pt x="288032" y="256674"/>
                </a:lnTo>
                <a:lnTo>
                  <a:pt x="288032" y="0"/>
                </a:lnTo>
                <a:lnTo>
                  <a:pt x="0" y="0"/>
                </a:lnTo>
                <a:lnTo>
                  <a:pt x="0" y="256674"/>
                </a:lnTo>
                <a:close/>
              </a:path>
            </a:pathLst>
          </a:custGeom>
          <a:solidFill>
            <a:srgbClr val="0085CC"/>
          </a:solidFill>
          <a:ln w="9525">
            <a:noFill/>
          </a:ln>
        </p:spPr>
        <p:txBody>
          <a:bodyPr/>
          <a:lstStyle/>
          <a:p>
            <a:endParaRPr lang="zh-CN" altLang="en-US"/>
          </a:p>
        </p:txBody>
      </p:sp>
      <p:pic>
        <p:nvPicPr>
          <p:cNvPr id="22530" name="图片 4"/>
          <p:cNvPicPr>
            <a:picLocks noChangeAspect="1"/>
          </p:cNvPicPr>
          <p:nvPr/>
        </p:nvPicPr>
        <p:blipFill>
          <a:blip r:embed="rId1"/>
          <a:srcRect t="18053" b="14270"/>
          <a:stretch>
            <a:fillRect/>
          </a:stretch>
        </p:blipFill>
        <p:spPr>
          <a:xfrm>
            <a:off x="6516688" y="842963"/>
            <a:ext cx="1835150" cy="1081087"/>
          </a:xfrm>
          <a:prstGeom prst="rect">
            <a:avLst/>
          </a:prstGeom>
          <a:noFill/>
          <a:ln w="9525">
            <a:noFill/>
          </a:ln>
        </p:spPr>
      </p:pic>
      <p:sp>
        <p:nvSpPr>
          <p:cNvPr id="22531" name="文本框 3"/>
          <p:cNvSpPr txBox="1"/>
          <p:nvPr/>
        </p:nvSpPr>
        <p:spPr>
          <a:xfrm>
            <a:off x="3419475" y="1244600"/>
            <a:ext cx="3825875"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Applicable </a:t>
            </a:r>
            <a:r>
              <a:rPr lang="en-US" altLang="zh-CN">
                <a:latin typeface="Arial" panose="020B0604020202020204" pitchFamily="34" charset="0"/>
                <a:ea typeface="等线" panose="02010600030101010101" pitchFamily="2" charset="-122"/>
              </a:rPr>
              <a:t>components: </a:t>
            </a:r>
            <a:r>
              <a:rPr lang="en-US" altLang="zh-CN" b="1">
                <a:latin typeface="Arial" panose="020B0604020202020204" pitchFamily="34" charset="0"/>
                <a:ea typeface="等线" panose="02010600030101010101" pitchFamily="2" charset="-122"/>
              </a:rPr>
              <a:t>Pin</a:t>
            </a:r>
            <a:r>
              <a:rPr lang="en-US" altLang="zh-CN">
                <a:latin typeface="等线" panose="02010600030101010101" pitchFamily="2" charset="-122"/>
                <a:ea typeface="等线" panose="02010600030101010101" pitchFamily="2" charset="-122"/>
              </a:rPr>
              <a:t> </a:t>
            </a:r>
            <a:endParaRPr lang="en-US" altLang="zh-CN">
              <a:latin typeface="等线" panose="02010600030101010101" pitchFamily="2" charset="-122"/>
              <a:ea typeface="等线" panose="02010600030101010101" pitchFamily="2" charset="-122"/>
            </a:endParaRPr>
          </a:p>
        </p:txBody>
      </p:sp>
      <p:sp>
        <p:nvSpPr>
          <p:cNvPr id="22532" name="文本框 12"/>
          <p:cNvSpPr txBox="1"/>
          <p:nvPr/>
        </p:nvSpPr>
        <p:spPr>
          <a:xfrm>
            <a:off x="3462338" y="4124325"/>
            <a:ext cx="2398712" cy="368300"/>
          </a:xfrm>
          <a:prstGeom prst="rect">
            <a:avLst/>
          </a:prstGeom>
          <a:noFill/>
          <a:ln w="9525">
            <a:noFill/>
          </a:ln>
        </p:spPr>
        <p:txBody>
          <a:bodyPr wrap="square" anchor="t" anchorCtr="0">
            <a:spAutoFit/>
          </a:bodyPr>
          <a:lstStyle/>
          <a:p>
            <a:pPr eaLnBrk="0" hangingPunct="0"/>
            <a:r>
              <a:rPr lang="en-US" altLang="zh-CN">
                <a:latin typeface="Arial" panose="020B0604020202020204" pitchFamily="34" charset="0"/>
                <a:ea typeface="等线" panose="02010600030101010101" pitchFamily="2" charset="-122"/>
              </a:rPr>
              <a:t>Speed:</a:t>
            </a:r>
            <a:r>
              <a:rPr lang="en-US" altLang="zh-CN" b="1">
                <a:latin typeface="Arial" panose="020B0604020202020204" pitchFamily="34" charset="0"/>
                <a:ea typeface="等线" panose="02010600030101010101" pitchFamily="2" charset="-122"/>
              </a:rPr>
              <a:t>12000CPH</a:t>
            </a:r>
            <a:endParaRPr lang="en-US" altLang="zh-CN" b="1">
              <a:latin typeface="Arial" panose="020B0604020202020204" pitchFamily="34" charset="0"/>
              <a:ea typeface="等线" panose="02010600030101010101" pitchFamily="2" charset="-122"/>
            </a:endParaRPr>
          </a:p>
        </p:txBody>
      </p:sp>
      <p:sp>
        <p:nvSpPr>
          <p:cNvPr id="22533" name="文本框 13"/>
          <p:cNvSpPr txBox="1"/>
          <p:nvPr/>
        </p:nvSpPr>
        <p:spPr>
          <a:xfrm>
            <a:off x="3419475" y="2347913"/>
            <a:ext cx="5233988"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2 insertion heads and 2 reel feeder</a:t>
            </a:r>
            <a:endParaRPr lang="zh-CN" altLang="en-US">
              <a:latin typeface="Arial" panose="020B0604020202020204" pitchFamily="34" charset="0"/>
              <a:ea typeface="等线" panose="02010600030101010101" pitchFamily="2" charset="-122"/>
            </a:endParaRPr>
          </a:p>
        </p:txBody>
      </p:sp>
      <p:pic>
        <p:nvPicPr>
          <p:cNvPr id="22534" name="图片 14" descr="S7000T-Terminal-insertion-machine-2-heads-10"/>
          <p:cNvPicPr>
            <a:picLocks noChangeAspect="1"/>
          </p:cNvPicPr>
          <p:nvPr/>
        </p:nvPicPr>
        <p:blipFill>
          <a:blip r:embed="rId2"/>
          <a:srcRect t="45593" b="14764"/>
          <a:stretch>
            <a:fillRect/>
          </a:stretch>
        </p:blipFill>
        <p:spPr>
          <a:xfrm>
            <a:off x="3492500" y="2716213"/>
            <a:ext cx="1223963" cy="1081087"/>
          </a:xfrm>
          <a:prstGeom prst="rect">
            <a:avLst/>
          </a:prstGeom>
          <a:noFill/>
          <a:ln w="9525">
            <a:noFill/>
          </a:ln>
        </p:spPr>
      </p:pic>
      <p:grpSp>
        <p:nvGrpSpPr>
          <p:cNvPr id="22535" name="组合 8"/>
          <p:cNvGrpSpPr>
            <a:grpSpLocks noChangeAspect="1"/>
          </p:cNvGrpSpPr>
          <p:nvPr/>
        </p:nvGrpSpPr>
        <p:grpSpPr>
          <a:xfrm>
            <a:off x="5364163" y="2716213"/>
            <a:ext cx="2033587" cy="1081087"/>
            <a:chOff x="9014" y="6318"/>
            <a:chExt cx="1602" cy="850"/>
          </a:xfrm>
        </p:grpSpPr>
        <p:pic>
          <p:nvPicPr>
            <p:cNvPr id="22536" name="图片 12"/>
            <p:cNvPicPr>
              <a:picLocks noChangeAspect="1"/>
            </p:cNvPicPr>
            <p:nvPr/>
          </p:nvPicPr>
          <p:blipFill>
            <a:blip r:embed="rId3"/>
            <a:stretch>
              <a:fillRect/>
            </a:stretch>
          </p:blipFill>
          <p:spPr>
            <a:xfrm>
              <a:off x="9014" y="6318"/>
              <a:ext cx="808" cy="851"/>
            </a:xfrm>
            <a:prstGeom prst="rect">
              <a:avLst/>
            </a:prstGeom>
            <a:noFill/>
            <a:ln w="9525">
              <a:noFill/>
            </a:ln>
          </p:spPr>
        </p:pic>
        <p:pic>
          <p:nvPicPr>
            <p:cNvPr id="22537" name="图片 9"/>
            <p:cNvPicPr>
              <a:picLocks noChangeAspect="1"/>
            </p:cNvPicPr>
            <p:nvPr/>
          </p:nvPicPr>
          <p:blipFill>
            <a:blip r:embed="rId3"/>
            <a:stretch>
              <a:fillRect/>
            </a:stretch>
          </p:blipFill>
          <p:spPr>
            <a:xfrm>
              <a:off x="9808" y="6318"/>
              <a:ext cx="808" cy="851"/>
            </a:xfrm>
            <a:prstGeom prst="rect">
              <a:avLst/>
            </a:prstGeom>
            <a:noFill/>
            <a:ln w="9525">
              <a:noFill/>
            </a:ln>
          </p:spPr>
        </p:pic>
      </p:grpSp>
      <p:sp>
        <p:nvSpPr>
          <p:cNvPr id="11" name="加号 10"/>
          <p:cNvSpPr/>
          <p:nvPr/>
        </p:nvSpPr>
        <p:spPr>
          <a:xfrm>
            <a:off x="4752975" y="3005138"/>
            <a:ext cx="574675" cy="5048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2" name="流程图: 摘录 11"/>
          <p:cNvSpPr/>
          <p:nvPr/>
        </p:nvSpPr>
        <p:spPr>
          <a:xfrm rot="5400000">
            <a:off x="2987675" y="1284288"/>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4" name="流程图: 摘录 13"/>
          <p:cNvSpPr/>
          <p:nvPr/>
        </p:nvSpPr>
        <p:spPr>
          <a:xfrm rot="5400000">
            <a:off x="2986881" y="2428081"/>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5" name="流程图: 摘录 14"/>
          <p:cNvSpPr/>
          <p:nvPr/>
        </p:nvSpPr>
        <p:spPr>
          <a:xfrm rot="5400000">
            <a:off x="2986881" y="4164806"/>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6" name="文本框 15"/>
          <p:cNvSpPr txBox="1"/>
          <p:nvPr/>
        </p:nvSpPr>
        <p:spPr>
          <a:xfrm>
            <a:off x="1619795" y="-7847"/>
            <a:ext cx="6635750" cy="461665"/>
          </a:xfrm>
          <a:prstGeom prst="rect">
            <a:avLst/>
          </a:prstGeom>
          <a:noFill/>
        </p:spPr>
        <p:txBody>
          <a:bodyPr wrap="square">
            <a:spAutoFit/>
          </a:bodyPr>
          <a:lstStyle/>
          <a:p>
            <a:pPr algn="l"/>
            <a:r>
              <a:rPr lang="en-US" altLang="zh-CN"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S7020P Pin Insertion Machine</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22543" name="文本框 1"/>
          <p:cNvSpPr txBox="1"/>
          <p:nvPr/>
        </p:nvSpPr>
        <p:spPr>
          <a:xfrm>
            <a:off x="755650" y="3832225"/>
            <a:ext cx="1423988" cy="460375"/>
          </a:xfrm>
          <a:prstGeom prst="rect">
            <a:avLst/>
          </a:prstGeom>
          <a:noFill/>
          <a:ln w="9525">
            <a:noFill/>
          </a:ln>
        </p:spPr>
        <p:txBody>
          <a:bodyPr wrap="square" anchor="t" anchorCtr="0">
            <a:spAutoFit/>
          </a:bodyPr>
          <a:lstStyle/>
          <a:p>
            <a:pPr eaLnBrk="0" hangingPunct="0"/>
            <a:r>
              <a:rPr lang="en-US" altLang="zh-CN" sz="2400" b="1" dirty="0">
                <a:latin typeface="Arial" panose="020B0604020202020204" pitchFamily="34" charset="0"/>
                <a:ea typeface="等线" panose="02010600030101010101" pitchFamily="2" charset="-122"/>
              </a:rPr>
              <a:t>S7020P</a:t>
            </a:r>
            <a:endParaRPr lang="en-US" altLang="zh-CN" sz="2400" b="1" dirty="0">
              <a:latin typeface="Arial" panose="020B0604020202020204" pitchFamily="34" charset="0"/>
              <a:ea typeface="等线" panose="02010600030101010101" pitchFamily="2" charset="-122"/>
            </a:endParaRPr>
          </a:p>
        </p:txBody>
      </p:sp>
      <p:pic>
        <p:nvPicPr>
          <p:cNvPr id="22544" name="图片 1" descr="图片 1"/>
          <p:cNvPicPr>
            <a:picLocks noChangeAspect="1"/>
          </p:cNvPicPr>
          <p:nvPr/>
        </p:nvPicPr>
        <p:blipFill>
          <a:blip r:embed="rId4"/>
          <a:stretch>
            <a:fillRect/>
          </a:stretch>
        </p:blipFill>
        <p:spPr>
          <a:xfrm>
            <a:off x="250825" y="1635125"/>
            <a:ext cx="2405063" cy="2197100"/>
          </a:xfrm>
          <a:prstGeom prst="rect">
            <a:avLst/>
          </a:prstGeom>
          <a:noFill/>
          <a:ln w="12700">
            <a:noFill/>
          </a:ln>
        </p:spPr>
      </p:pic>
    </p:spTree>
  </p:cSld>
  <p:clrMapOvr>
    <a:masterClrMapping/>
  </p:clrMapOvr>
  <p:transition spd="slow" advClick="0" advTm="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object 2"/>
          <p:cNvSpPr/>
          <p:nvPr/>
        </p:nvSpPr>
        <p:spPr>
          <a:xfrm>
            <a:off x="1144588" y="73025"/>
            <a:ext cx="403225" cy="254000"/>
          </a:xfrm>
          <a:custGeom>
            <a:avLst/>
            <a:gdLst/>
            <a:ahLst/>
            <a:cxnLst>
              <a:cxn ang="0">
                <a:pos x="0" y="253505"/>
              </a:cxn>
              <a:cxn ang="0">
                <a:pos x="402864" y="253505"/>
              </a:cxn>
              <a:cxn ang="0">
                <a:pos x="402864" y="0"/>
              </a:cxn>
              <a:cxn ang="0">
                <a:pos x="0" y="0"/>
              </a:cxn>
              <a:cxn ang="0">
                <a:pos x="0" y="253505"/>
              </a:cxn>
            </a:cxnLst>
            <a:rect l="0" t="0" r="0" b="0"/>
            <a:pathLst>
              <a:path w="288290" h="257175">
                <a:moveTo>
                  <a:pt x="0" y="256674"/>
                </a:moveTo>
                <a:lnTo>
                  <a:pt x="288032" y="256674"/>
                </a:lnTo>
                <a:lnTo>
                  <a:pt x="288032" y="0"/>
                </a:lnTo>
                <a:lnTo>
                  <a:pt x="0" y="0"/>
                </a:lnTo>
                <a:lnTo>
                  <a:pt x="0" y="256674"/>
                </a:lnTo>
                <a:close/>
              </a:path>
            </a:pathLst>
          </a:custGeom>
          <a:solidFill>
            <a:srgbClr val="0085CC"/>
          </a:solidFill>
          <a:ln w="9525">
            <a:noFill/>
          </a:ln>
        </p:spPr>
        <p:txBody>
          <a:bodyPr/>
          <a:lstStyle/>
          <a:p>
            <a:endParaRPr lang="zh-CN" altLang="en-US"/>
          </a:p>
        </p:txBody>
      </p:sp>
      <p:pic>
        <p:nvPicPr>
          <p:cNvPr id="21506" name="图片 4"/>
          <p:cNvPicPr>
            <a:picLocks noChangeAspect="1"/>
          </p:cNvPicPr>
          <p:nvPr/>
        </p:nvPicPr>
        <p:blipFill>
          <a:blip r:embed="rId1"/>
          <a:stretch>
            <a:fillRect/>
          </a:stretch>
        </p:blipFill>
        <p:spPr>
          <a:xfrm>
            <a:off x="3749675" y="1400175"/>
            <a:ext cx="3113088" cy="973138"/>
          </a:xfrm>
          <a:prstGeom prst="rect">
            <a:avLst/>
          </a:prstGeom>
          <a:noFill/>
          <a:ln w="9525">
            <a:noFill/>
          </a:ln>
        </p:spPr>
      </p:pic>
      <p:sp>
        <p:nvSpPr>
          <p:cNvPr id="21507" name="文本框 3"/>
          <p:cNvSpPr txBox="1"/>
          <p:nvPr/>
        </p:nvSpPr>
        <p:spPr>
          <a:xfrm>
            <a:off x="3606800" y="1076325"/>
            <a:ext cx="3824288"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Applicable </a:t>
            </a:r>
            <a:r>
              <a:rPr lang="en-US" altLang="zh-CN">
                <a:latin typeface="Arial" panose="020B0604020202020204" pitchFamily="34" charset="0"/>
                <a:ea typeface="等线" panose="02010600030101010101" pitchFamily="2" charset="-122"/>
              </a:rPr>
              <a:t>components: </a:t>
            </a:r>
            <a:r>
              <a:rPr lang="en-US" altLang="zh-CN" b="1">
                <a:latin typeface="Arial" panose="020B0604020202020204" pitchFamily="34" charset="0"/>
                <a:ea typeface="等线" panose="02010600030101010101" pitchFamily="2" charset="-122"/>
              </a:rPr>
              <a:t>Eyelet</a:t>
            </a:r>
            <a:r>
              <a:rPr lang="en-US" altLang="zh-CN">
                <a:latin typeface="等线" panose="02010600030101010101" pitchFamily="2" charset="-122"/>
                <a:ea typeface="等线" panose="02010600030101010101" pitchFamily="2" charset="-122"/>
              </a:rPr>
              <a:t> </a:t>
            </a:r>
            <a:endParaRPr lang="en-US" altLang="zh-CN">
              <a:latin typeface="等线" panose="02010600030101010101" pitchFamily="2" charset="-122"/>
              <a:ea typeface="等线" panose="02010600030101010101" pitchFamily="2" charset="-122"/>
            </a:endParaRPr>
          </a:p>
        </p:txBody>
      </p:sp>
      <p:sp>
        <p:nvSpPr>
          <p:cNvPr id="21508" name="文本框 12"/>
          <p:cNvSpPr txBox="1"/>
          <p:nvPr/>
        </p:nvSpPr>
        <p:spPr>
          <a:xfrm>
            <a:off x="3635375" y="4203700"/>
            <a:ext cx="2398713" cy="368300"/>
          </a:xfrm>
          <a:prstGeom prst="rect">
            <a:avLst/>
          </a:prstGeom>
          <a:noFill/>
          <a:ln w="9525">
            <a:noFill/>
          </a:ln>
        </p:spPr>
        <p:txBody>
          <a:bodyPr wrap="square" anchor="t" anchorCtr="0">
            <a:spAutoFit/>
          </a:bodyPr>
          <a:lstStyle/>
          <a:p>
            <a:pPr eaLnBrk="0" hangingPunct="0"/>
            <a:r>
              <a:rPr lang="en-US" altLang="zh-CN">
                <a:latin typeface="Arial" panose="020B0604020202020204" pitchFamily="34" charset="0"/>
                <a:ea typeface="等线" panose="02010600030101010101" pitchFamily="2" charset="-122"/>
              </a:rPr>
              <a:t>Speed:</a:t>
            </a:r>
            <a:r>
              <a:rPr lang="en-US" altLang="zh-CN" b="1">
                <a:latin typeface="Arial" panose="020B0604020202020204" pitchFamily="34" charset="0"/>
                <a:ea typeface="等线" panose="02010600030101010101" pitchFamily="2" charset="-122"/>
              </a:rPr>
              <a:t>12000CPH</a:t>
            </a:r>
            <a:endParaRPr lang="en-US" altLang="zh-CN" b="1">
              <a:latin typeface="Arial" panose="020B0604020202020204" pitchFamily="34" charset="0"/>
              <a:ea typeface="等线" panose="02010600030101010101" pitchFamily="2" charset="-122"/>
            </a:endParaRPr>
          </a:p>
        </p:txBody>
      </p:sp>
      <p:sp>
        <p:nvSpPr>
          <p:cNvPr id="21509" name="文本框 13"/>
          <p:cNvSpPr txBox="1"/>
          <p:nvPr/>
        </p:nvSpPr>
        <p:spPr>
          <a:xfrm>
            <a:off x="3635375" y="2571750"/>
            <a:ext cx="4343400"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2 insertion heads and 2 </a:t>
            </a:r>
            <a:r>
              <a:rPr lang="en-US" altLang="zh-CN">
                <a:latin typeface="Arial" panose="020B0604020202020204" pitchFamily="34" charset="0"/>
                <a:ea typeface="等线" panose="02010600030101010101" pitchFamily="2" charset="-122"/>
              </a:rPr>
              <a:t>bowl</a:t>
            </a:r>
            <a:r>
              <a:rPr lang="zh-CN" altLang="en-US">
                <a:latin typeface="Arial" panose="020B0604020202020204" pitchFamily="34" charset="0"/>
                <a:ea typeface="等线" panose="02010600030101010101" pitchFamily="2" charset="-122"/>
              </a:rPr>
              <a:t> feeder</a:t>
            </a:r>
            <a:endParaRPr lang="zh-CN" altLang="en-US">
              <a:latin typeface="Arial" panose="020B0604020202020204" pitchFamily="34" charset="0"/>
              <a:ea typeface="等线" panose="02010600030101010101" pitchFamily="2" charset="-122"/>
            </a:endParaRPr>
          </a:p>
        </p:txBody>
      </p:sp>
      <p:pic>
        <p:nvPicPr>
          <p:cNvPr id="21510" name="图片 14" descr="S7000T-Terminal-insertion-machine-2-heads-10"/>
          <p:cNvPicPr>
            <a:picLocks noChangeAspect="1"/>
          </p:cNvPicPr>
          <p:nvPr/>
        </p:nvPicPr>
        <p:blipFill>
          <a:blip r:embed="rId2"/>
          <a:srcRect t="45593" b="14764"/>
          <a:stretch>
            <a:fillRect/>
          </a:stretch>
        </p:blipFill>
        <p:spPr>
          <a:xfrm>
            <a:off x="3708400" y="2940050"/>
            <a:ext cx="1223963" cy="1079500"/>
          </a:xfrm>
          <a:prstGeom prst="rect">
            <a:avLst/>
          </a:prstGeom>
          <a:noFill/>
          <a:ln w="9525">
            <a:noFill/>
          </a:ln>
        </p:spPr>
      </p:pic>
      <p:sp>
        <p:nvSpPr>
          <p:cNvPr id="5" name="加号 4"/>
          <p:cNvSpPr/>
          <p:nvPr/>
        </p:nvSpPr>
        <p:spPr>
          <a:xfrm>
            <a:off x="4968875" y="3228975"/>
            <a:ext cx="574675" cy="5048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8" name="流程图: 摘录 7"/>
          <p:cNvSpPr/>
          <p:nvPr/>
        </p:nvSpPr>
        <p:spPr>
          <a:xfrm rot="5400000">
            <a:off x="3116263" y="1116013"/>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流程图: 摘录 8"/>
          <p:cNvSpPr/>
          <p:nvPr/>
        </p:nvSpPr>
        <p:spPr>
          <a:xfrm rot="5400000">
            <a:off x="3101975" y="2651125"/>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流程图: 摘录 9"/>
          <p:cNvSpPr/>
          <p:nvPr/>
        </p:nvSpPr>
        <p:spPr>
          <a:xfrm rot="5400000">
            <a:off x="3101181" y="4231481"/>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21515" name="图片 15"/>
          <p:cNvPicPr>
            <a:picLocks noChangeAspect="1"/>
          </p:cNvPicPr>
          <p:nvPr/>
        </p:nvPicPr>
        <p:blipFill>
          <a:blip r:embed="rId3"/>
          <a:stretch>
            <a:fillRect/>
          </a:stretch>
        </p:blipFill>
        <p:spPr>
          <a:xfrm>
            <a:off x="5651500" y="2941638"/>
            <a:ext cx="1428750" cy="1079500"/>
          </a:xfrm>
          <a:prstGeom prst="rect">
            <a:avLst/>
          </a:prstGeom>
          <a:noFill/>
          <a:ln w="9525">
            <a:noFill/>
          </a:ln>
        </p:spPr>
      </p:pic>
      <p:sp>
        <p:nvSpPr>
          <p:cNvPr id="6" name="文本框 5"/>
          <p:cNvSpPr txBox="1"/>
          <p:nvPr/>
        </p:nvSpPr>
        <p:spPr>
          <a:xfrm>
            <a:off x="1691800" y="-31452"/>
            <a:ext cx="6635750" cy="461665"/>
          </a:xfrm>
          <a:prstGeom prst="rect">
            <a:avLst/>
          </a:prstGeom>
          <a:noFill/>
        </p:spPr>
        <p:txBody>
          <a:bodyPr wrap="square">
            <a:spAutoFit/>
          </a:bodyPr>
          <a:lstStyle/>
          <a:p>
            <a:pPr marR="0" defTabSz="914400">
              <a:buClrTx/>
              <a:buSzTx/>
              <a:buFontTx/>
              <a:buNone/>
              <a:defRPr/>
            </a:pPr>
            <a:r>
              <a:rPr kumimoji="0" lang="en-US" altLang="zh-CN" sz="24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S702E Eyelet Insertion Machine</a:t>
            </a:r>
            <a:endParaRPr kumimoji="0" lang="en-US" altLang="zh-CN" sz="24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21517" name="文本框 1"/>
          <p:cNvSpPr txBox="1"/>
          <p:nvPr/>
        </p:nvSpPr>
        <p:spPr>
          <a:xfrm>
            <a:off x="755650" y="3832225"/>
            <a:ext cx="1423988" cy="460375"/>
          </a:xfrm>
          <a:prstGeom prst="rect">
            <a:avLst/>
          </a:prstGeom>
          <a:noFill/>
          <a:ln w="9525">
            <a:noFill/>
          </a:ln>
        </p:spPr>
        <p:txBody>
          <a:bodyPr wrap="square" anchor="t" anchorCtr="0">
            <a:spAutoFit/>
          </a:bodyPr>
          <a:lstStyle/>
          <a:p>
            <a:pPr eaLnBrk="0" hangingPunct="0"/>
            <a:r>
              <a:rPr lang="en-US" altLang="zh-CN" sz="2400" b="1">
                <a:latin typeface="Arial" panose="020B0604020202020204" pitchFamily="34" charset="0"/>
                <a:ea typeface="等线" panose="02010600030101010101" pitchFamily="2" charset="-122"/>
              </a:rPr>
              <a:t>S7020E</a:t>
            </a:r>
            <a:endParaRPr lang="en-US" altLang="zh-CN" sz="2400" b="1">
              <a:latin typeface="Arial" panose="020B0604020202020204" pitchFamily="34" charset="0"/>
              <a:ea typeface="等线" panose="02010600030101010101" pitchFamily="2" charset="-122"/>
            </a:endParaRPr>
          </a:p>
        </p:txBody>
      </p:sp>
      <p:pic>
        <p:nvPicPr>
          <p:cNvPr id="21518" name="图片 1" descr="图片 1"/>
          <p:cNvPicPr>
            <a:picLocks noChangeAspect="1"/>
          </p:cNvPicPr>
          <p:nvPr/>
        </p:nvPicPr>
        <p:blipFill>
          <a:blip r:embed="rId4"/>
          <a:stretch>
            <a:fillRect/>
          </a:stretch>
        </p:blipFill>
        <p:spPr>
          <a:xfrm>
            <a:off x="250825" y="1635125"/>
            <a:ext cx="2405063" cy="2197100"/>
          </a:xfrm>
          <a:prstGeom prst="rect">
            <a:avLst/>
          </a:prstGeom>
          <a:noFill/>
          <a:ln w="12700">
            <a:noFill/>
          </a:ln>
        </p:spPr>
      </p:pic>
    </p:spTree>
  </p:cSld>
  <p:clrMapOvr>
    <a:masterClrMapping/>
  </p:clrMapOvr>
  <p:transition spd="slow" advClick="0" advTm="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object 2"/>
          <p:cNvSpPr/>
          <p:nvPr/>
        </p:nvSpPr>
        <p:spPr>
          <a:xfrm>
            <a:off x="1258887" y="82580"/>
            <a:ext cx="403225" cy="254000"/>
          </a:xfrm>
          <a:custGeom>
            <a:avLst/>
            <a:gdLst/>
            <a:ahLst/>
            <a:cxnLst>
              <a:cxn ang="0">
                <a:pos x="0" y="253505"/>
              </a:cxn>
              <a:cxn ang="0">
                <a:pos x="402864" y="253505"/>
              </a:cxn>
              <a:cxn ang="0">
                <a:pos x="402864" y="0"/>
              </a:cxn>
              <a:cxn ang="0">
                <a:pos x="0" y="0"/>
              </a:cxn>
              <a:cxn ang="0">
                <a:pos x="0" y="253505"/>
              </a:cxn>
            </a:cxnLst>
            <a:rect l="0" t="0" r="0" b="0"/>
            <a:pathLst>
              <a:path w="288290" h="257175">
                <a:moveTo>
                  <a:pt x="0" y="256674"/>
                </a:moveTo>
                <a:lnTo>
                  <a:pt x="288032" y="256674"/>
                </a:lnTo>
                <a:lnTo>
                  <a:pt x="288032" y="0"/>
                </a:lnTo>
                <a:lnTo>
                  <a:pt x="0" y="0"/>
                </a:lnTo>
                <a:lnTo>
                  <a:pt x="0" y="256674"/>
                </a:lnTo>
                <a:close/>
              </a:path>
            </a:pathLst>
          </a:custGeom>
          <a:solidFill>
            <a:srgbClr val="0085CC"/>
          </a:solidFill>
          <a:ln w="9525">
            <a:noFill/>
          </a:ln>
        </p:spPr>
        <p:txBody>
          <a:bodyPr/>
          <a:lstStyle/>
          <a:p>
            <a:endParaRPr lang="zh-CN" altLang="en-US"/>
          </a:p>
        </p:txBody>
      </p:sp>
      <p:pic>
        <p:nvPicPr>
          <p:cNvPr id="23554" name="图片 2"/>
          <p:cNvPicPr>
            <a:picLocks noChangeAspect="1"/>
          </p:cNvPicPr>
          <p:nvPr/>
        </p:nvPicPr>
        <p:blipFill>
          <a:blip r:embed="rId1"/>
          <a:stretch>
            <a:fillRect/>
          </a:stretch>
        </p:blipFill>
        <p:spPr>
          <a:xfrm>
            <a:off x="3924300" y="1406525"/>
            <a:ext cx="2814638" cy="1104900"/>
          </a:xfrm>
          <a:prstGeom prst="rect">
            <a:avLst/>
          </a:prstGeom>
          <a:noFill/>
          <a:ln w="9525">
            <a:noFill/>
          </a:ln>
        </p:spPr>
      </p:pic>
      <p:sp>
        <p:nvSpPr>
          <p:cNvPr id="23555" name="文本框 3"/>
          <p:cNvSpPr txBox="1"/>
          <p:nvPr/>
        </p:nvSpPr>
        <p:spPr>
          <a:xfrm>
            <a:off x="3606800" y="1076325"/>
            <a:ext cx="4373563" cy="368300"/>
          </a:xfrm>
          <a:prstGeom prst="rect">
            <a:avLst/>
          </a:prstGeom>
          <a:noFill/>
          <a:ln w="9525">
            <a:noFill/>
          </a:ln>
        </p:spPr>
        <p:txBody>
          <a:bodyPr wrap="square" anchor="t" anchorCtr="0">
            <a:spAutoFit/>
          </a:bodyPr>
          <a:lstStyle/>
          <a:p>
            <a:pPr eaLnBrk="0" hangingPunct="0"/>
            <a:r>
              <a:rPr lang="zh-CN" altLang="en-US" dirty="0">
                <a:latin typeface="Arial" panose="020B0604020202020204" pitchFamily="34" charset="0"/>
                <a:ea typeface="等线" panose="02010600030101010101" pitchFamily="2" charset="-122"/>
              </a:rPr>
              <a:t>Applicable </a:t>
            </a:r>
            <a:r>
              <a:rPr lang="en-US" altLang="zh-CN" dirty="0">
                <a:latin typeface="Arial" panose="020B0604020202020204" pitchFamily="34" charset="0"/>
                <a:ea typeface="等线" panose="02010600030101010101" pitchFamily="2" charset="-122"/>
              </a:rPr>
              <a:t>components: </a:t>
            </a:r>
            <a:r>
              <a:rPr lang="en-US" altLang="zh-CN" b="1" dirty="0">
                <a:latin typeface="Arial" panose="020B0604020202020204" pitchFamily="34" charset="0"/>
                <a:ea typeface="等线" panose="02010600030101010101" pitchFamily="2" charset="-122"/>
              </a:rPr>
              <a:t>Tact </a:t>
            </a:r>
            <a:r>
              <a:rPr lang="en-US" altLang="zh-CN" b="1" dirty="0" err="1">
                <a:latin typeface="Arial" panose="020B0604020202020204" pitchFamily="34" charset="0"/>
                <a:ea typeface="等线" panose="02010600030101010101" pitchFamily="2" charset="-122"/>
              </a:rPr>
              <a:t>Swich</a:t>
            </a:r>
            <a:r>
              <a:rPr lang="en-US" altLang="zh-CN" dirty="0">
                <a:latin typeface="等线" panose="02010600030101010101" pitchFamily="2" charset="-122"/>
                <a:ea typeface="等线" panose="02010600030101010101" pitchFamily="2" charset="-122"/>
              </a:rPr>
              <a:t> </a:t>
            </a:r>
            <a:endParaRPr lang="en-US" altLang="zh-CN" dirty="0">
              <a:latin typeface="等线" panose="02010600030101010101" pitchFamily="2" charset="-122"/>
              <a:ea typeface="等线" panose="02010600030101010101" pitchFamily="2" charset="-122"/>
            </a:endParaRPr>
          </a:p>
        </p:txBody>
      </p:sp>
      <p:sp>
        <p:nvSpPr>
          <p:cNvPr id="23556" name="文本框 12"/>
          <p:cNvSpPr txBox="1"/>
          <p:nvPr/>
        </p:nvSpPr>
        <p:spPr>
          <a:xfrm>
            <a:off x="3635375" y="4203700"/>
            <a:ext cx="2398713" cy="368300"/>
          </a:xfrm>
          <a:prstGeom prst="rect">
            <a:avLst/>
          </a:prstGeom>
          <a:noFill/>
          <a:ln w="9525">
            <a:noFill/>
          </a:ln>
        </p:spPr>
        <p:txBody>
          <a:bodyPr wrap="square" anchor="t" anchorCtr="0">
            <a:spAutoFit/>
          </a:bodyPr>
          <a:lstStyle/>
          <a:p>
            <a:pPr eaLnBrk="0" hangingPunct="0"/>
            <a:r>
              <a:rPr lang="en-US" altLang="zh-CN">
                <a:latin typeface="Arial" panose="020B0604020202020204" pitchFamily="34" charset="0"/>
                <a:ea typeface="等线" panose="02010600030101010101" pitchFamily="2" charset="-122"/>
              </a:rPr>
              <a:t>Speed:</a:t>
            </a:r>
            <a:r>
              <a:rPr lang="en-US" altLang="zh-CN" b="1">
                <a:latin typeface="Arial" panose="020B0604020202020204" pitchFamily="34" charset="0"/>
                <a:ea typeface="等线" panose="02010600030101010101" pitchFamily="2" charset="-122"/>
              </a:rPr>
              <a:t>12000CPH</a:t>
            </a:r>
            <a:endParaRPr lang="en-US" altLang="zh-CN" b="1">
              <a:latin typeface="Arial" panose="020B0604020202020204" pitchFamily="34" charset="0"/>
              <a:ea typeface="等线" panose="02010600030101010101" pitchFamily="2" charset="-122"/>
            </a:endParaRPr>
          </a:p>
        </p:txBody>
      </p:sp>
      <p:sp>
        <p:nvSpPr>
          <p:cNvPr id="23557" name="文本框 13"/>
          <p:cNvSpPr txBox="1"/>
          <p:nvPr/>
        </p:nvSpPr>
        <p:spPr>
          <a:xfrm>
            <a:off x="3635375" y="2571750"/>
            <a:ext cx="4343400"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2 insertion heads and 2 </a:t>
            </a:r>
            <a:r>
              <a:rPr lang="en-US" altLang="zh-CN">
                <a:latin typeface="Arial" panose="020B0604020202020204" pitchFamily="34" charset="0"/>
                <a:ea typeface="等线" panose="02010600030101010101" pitchFamily="2" charset="-122"/>
              </a:rPr>
              <a:t>bowl</a:t>
            </a:r>
            <a:r>
              <a:rPr lang="zh-CN" altLang="en-US">
                <a:latin typeface="Arial" panose="020B0604020202020204" pitchFamily="34" charset="0"/>
                <a:ea typeface="等线" panose="02010600030101010101" pitchFamily="2" charset="-122"/>
              </a:rPr>
              <a:t> feeder</a:t>
            </a:r>
            <a:endParaRPr lang="zh-CN" altLang="en-US">
              <a:latin typeface="Arial" panose="020B0604020202020204" pitchFamily="34" charset="0"/>
              <a:ea typeface="等线" panose="02010600030101010101" pitchFamily="2" charset="-122"/>
            </a:endParaRPr>
          </a:p>
        </p:txBody>
      </p:sp>
      <p:pic>
        <p:nvPicPr>
          <p:cNvPr id="23558" name="图片 14" descr="S7000T-Terminal-insertion-machine-2-heads-10"/>
          <p:cNvPicPr>
            <a:picLocks noChangeAspect="1"/>
          </p:cNvPicPr>
          <p:nvPr/>
        </p:nvPicPr>
        <p:blipFill>
          <a:blip r:embed="rId2"/>
          <a:srcRect t="45593" b="14764"/>
          <a:stretch>
            <a:fillRect/>
          </a:stretch>
        </p:blipFill>
        <p:spPr>
          <a:xfrm>
            <a:off x="3708400" y="2940050"/>
            <a:ext cx="1223963" cy="1079500"/>
          </a:xfrm>
          <a:prstGeom prst="rect">
            <a:avLst/>
          </a:prstGeom>
          <a:noFill/>
          <a:ln w="9525">
            <a:noFill/>
          </a:ln>
        </p:spPr>
      </p:pic>
      <p:sp>
        <p:nvSpPr>
          <p:cNvPr id="5" name="加号 4"/>
          <p:cNvSpPr/>
          <p:nvPr/>
        </p:nvSpPr>
        <p:spPr>
          <a:xfrm>
            <a:off x="4968875" y="3228975"/>
            <a:ext cx="574675" cy="5048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8" name="流程图: 摘录 7"/>
          <p:cNvSpPr/>
          <p:nvPr/>
        </p:nvSpPr>
        <p:spPr>
          <a:xfrm rot="5400000">
            <a:off x="3116263" y="1116013"/>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流程图: 摘录 8"/>
          <p:cNvSpPr/>
          <p:nvPr/>
        </p:nvSpPr>
        <p:spPr>
          <a:xfrm rot="5400000">
            <a:off x="3101975" y="2651125"/>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流程图: 摘录 9"/>
          <p:cNvSpPr/>
          <p:nvPr/>
        </p:nvSpPr>
        <p:spPr>
          <a:xfrm rot="5400000">
            <a:off x="3101181" y="4231481"/>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23563" name="图片 15"/>
          <p:cNvPicPr>
            <a:picLocks noChangeAspect="1"/>
          </p:cNvPicPr>
          <p:nvPr/>
        </p:nvPicPr>
        <p:blipFill>
          <a:blip r:embed="rId3"/>
          <a:stretch>
            <a:fillRect/>
          </a:stretch>
        </p:blipFill>
        <p:spPr>
          <a:xfrm>
            <a:off x="5651500" y="2941638"/>
            <a:ext cx="1428750" cy="1079500"/>
          </a:xfrm>
          <a:prstGeom prst="rect">
            <a:avLst/>
          </a:prstGeom>
          <a:noFill/>
          <a:ln w="9525">
            <a:noFill/>
          </a:ln>
        </p:spPr>
      </p:pic>
      <p:sp>
        <p:nvSpPr>
          <p:cNvPr id="23565" name="文本框 1"/>
          <p:cNvSpPr txBox="1"/>
          <p:nvPr/>
        </p:nvSpPr>
        <p:spPr>
          <a:xfrm>
            <a:off x="755650" y="3832225"/>
            <a:ext cx="1423988" cy="460375"/>
          </a:xfrm>
          <a:prstGeom prst="rect">
            <a:avLst/>
          </a:prstGeom>
          <a:noFill/>
          <a:ln w="9525">
            <a:noFill/>
          </a:ln>
        </p:spPr>
        <p:txBody>
          <a:bodyPr wrap="square" anchor="t" anchorCtr="0">
            <a:spAutoFit/>
          </a:bodyPr>
          <a:lstStyle/>
          <a:p>
            <a:pPr eaLnBrk="0" hangingPunct="0"/>
            <a:r>
              <a:rPr lang="en-US" altLang="zh-CN" sz="2400" b="1">
                <a:latin typeface="Arial" panose="020B0604020202020204" pitchFamily="34" charset="0"/>
                <a:ea typeface="等线" panose="02010600030101010101" pitchFamily="2" charset="-122"/>
              </a:rPr>
              <a:t>S7020S</a:t>
            </a:r>
            <a:endParaRPr lang="en-US" altLang="zh-CN" sz="2400" b="1">
              <a:latin typeface="Arial" panose="020B0604020202020204" pitchFamily="34" charset="0"/>
              <a:ea typeface="等线" panose="02010600030101010101" pitchFamily="2" charset="-122"/>
            </a:endParaRPr>
          </a:p>
        </p:txBody>
      </p:sp>
      <p:pic>
        <p:nvPicPr>
          <p:cNvPr id="23566" name="图片 1" descr="图片 1"/>
          <p:cNvPicPr>
            <a:picLocks noChangeAspect="1"/>
          </p:cNvPicPr>
          <p:nvPr/>
        </p:nvPicPr>
        <p:blipFill>
          <a:blip r:embed="rId4"/>
          <a:stretch>
            <a:fillRect/>
          </a:stretch>
        </p:blipFill>
        <p:spPr>
          <a:xfrm>
            <a:off x="257969" y="1647825"/>
            <a:ext cx="2405063" cy="2197100"/>
          </a:xfrm>
          <a:prstGeom prst="rect">
            <a:avLst/>
          </a:prstGeom>
          <a:noFill/>
          <a:ln w="12700">
            <a:noFill/>
          </a:ln>
        </p:spPr>
      </p:pic>
      <p:sp>
        <p:nvSpPr>
          <p:cNvPr id="7" name="文本框 6"/>
          <p:cNvSpPr txBox="1"/>
          <p:nvPr/>
        </p:nvSpPr>
        <p:spPr>
          <a:xfrm>
            <a:off x="1839458" y="9525"/>
            <a:ext cx="6984321" cy="400110"/>
          </a:xfrm>
          <a:prstGeom prst="rect">
            <a:avLst/>
          </a:prstGeom>
          <a:noFill/>
        </p:spPr>
        <p:txBody>
          <a:bodyPr wrap="square">
            <a:spAutoFit/>
          </a:bodyPr>
          <a:lstStyle>
            <a:defPPr>
              <a:defRPr lang="zh-CN"/>
            </a:defPPr>
            <a:lvl1pPr marR="0">
              <a:buClrTx/>
              <a:buSzTx/>
              <a:buFontTx/>
              <a:defRPr kumimoji="0" sz="2800" b="1" cap="none" spc="0" normalizeH="0">
                <a:solidFill>
                  <a:schemeClr val="accent5">
                    <a:lumMod val="50000"/>
                  </a:schemeClr>
                </a:solidFill>
                <a:latin typeface="Arial" panose="020B0604020202020204" pitchFamily="34" charset="0"/>
                <a:cs typeface="Arial" panose="020B0604020202020204" pitchFamily="34" charset="0"/>
              </a:defRPr>
            </a:lvl1pPr>
          </a:lstStyle>
          <a:p>
            <a:r>
              <a:rPr lang="zh-CN" altLang="en-US" sz="2000" dirty="0">
                <a:sym typeface="等线" panose="02010600030101010101" pitchFamily="2" charset="-122"/>
              </a:rPr>
              <a:t>S7020S Tact Switch Insertion machine </a:t>
            </a:r>
            <a:endParaRPr lang="zh-CN" altLang="en-US" sz="2000" dirty="0"/>
          </a:p>
        </p:txBody>
      </p:sp>
    </p:spTree>
  </p:cSld>
  <p:clrMapOvr>
    <a:masterClrMapping/>
  </p:clrMapOvr>
  <p:transition spd="slow" advClick="0" advTm="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2" descr="USB接口"/>
          <p:cNvPicPr>
            <a:picLocks noChangeAspect="1"/>
          </p:cNvPicPr>
          <p:nvPr/>
        </p:nvPicPr>
        <p:blipFill>
          <a:blip r:embed="rId1"/>
          <a:srcRect t="8371" r="24037" b="23024"/>
          <a:stretch>
            <a:fillRect/>
          </a:stretch>
        </p:blipFill>
        <p:spPr>
          <a:xfrm>
            <a:off x="7112793" y="1369082"/>
            <a:ext cx="1195388" cy="1081088"/>
          </a:xfrm>
          <a:prstGeom prst="rect">
            <a:avLst/>
          </a:prstGeom>
          <a:noFill/>
          <a:ln w="9525">
            <a:solidFill>
              <a:schemeClr val="accent1">
                <a:lumMod val="50000"/>
              </a:schemeClr>
            </a:solidFill>
          </a:ln>
        </p:spPr>
      </p:pic>
      <p:sp>
        <p:nvSpPr>
          <p:cNvPr id="24578" name="object 2"/>
          <p:cNvSpPr/>
          <p:nvPr/>
        </p:nvSpPr>
        <p:spPr>
          <a:xfrm>
            <a:off x="1403780" y="92760"/>
            <a:ext cx="403225" cy="254000"/>
          </a:xfrm>
          <a:custGeom>
            <a:avLst/>
            <a:gdLst/>
            <a:ahLst/>
            <a:cxnLst>
              <a:cxn ang="0">
                <a:pos x="0" y="253505"/>
              </a:cxn>
              <a:cxn ang="0">
                <a:pos x="402864" y="253505"/>
              </a:cxn>
              <a:cxn ang="0">
                <a:pos x="402864" y="0"/>
              </a:cxn>
              <a:cxn ang="0">
                <a:pos x="0" y="0"/>
              </a:cxn>
              <a:cxn ang="0">
                <a:pos x="0" y="253505"/>
              </a:cxn>
            </a:cxnLst>
            <a:rect l="0" t="0" r="0" b="0"/>
            <a:pathLst>
              <a:path w="288290" h="257175">
                <a:moveTo>
                  <a:pt x="0" y="256674"/>
                </a:moveTo>
                <a:lnTo>
                  <a:pt x="288032" y="256674"/>
                </a:lnTo>
                <a:lnTo>
                  <a:pt x="288032" y="0"/>
                </a:lnTo>
                <a:lnTo>
                  <a:pt x="0" y="0"/>
                </a:lnTo>
                <a:lnTo>
                  <a:pt x="0" y="256674"/>
                </a:lnTo>
                <a:close/>
              </a:path>
            </a:pathLst>
          </a:custGeom>
          <a:solidFill>
            <a:srgbClr val="0085CC"/>
          </a:solidFill>
          <a:ln w="9525">
            <a:noFill/>
          </a:ln>
        </p:spPr>
        <p:txBody>
          <a:bodyPr/>
          <a:lstStyle/>
          <a:p>
            <a:endParaRPr lang="zh-CN" altLang="en-US"/>
          </a:p>
        </p:txBody>
      </p:sp>
      <p:sp>
        <p:nvSpPr>
          <p:cNvPr id="24579" name="文本框 3"/>
          <p:cNvSpPr txBox="1"/>
          <p:nvPr/>
        </p:nvSpPr>
        <p:spPr>
          <a:xfrm>
            <a:off x="3419475" y="1244600"/>
            <a:ext cx="4146550" cy="644525"/>
          </a:xfrm>
          <a:prstGeom prst="rect">
            <a:avLst/>
          </a:prstGeom>
          <a:noFill/>
          <a:ln w="9525">
            <a:noFill/>
          </a:ln>
        </p:spPr>
        <p:txBody>
          <a:bodyPr wrap="square" anchor="t" anchorCtr="0">
            <a:spAutoFit/>
          </a:bodyPr>
          <a:lstStyle/>
          <a:p>
            <a:pPr eaLnBrk="0" hangingPunct="0"/>
            <a:r>
              <a:rPr lang="zh-CN" altLang="en-US" dirty="0">
                <a:latin typeface="Arial" panose="020B0604020202020204" pitchFamily="34" charset="0"/>
                <a:ea typeface="等线" panose="02010600030101010101" pitchFamily="2" charset="-122"/>
              </a:rPr>
              <a:t>Applicable </a:t>
            </a:r>
            <a:r>
              <a:rPr lang="en-US" altLang="zh-CN" dirty="0">
                <a:latin typeface="Arial" panose="020B0604020202020204" pitchFamily="34" charset="0"/>
                <a:ea typeface="等线" panose="02010600030101010101" pitchFamily="2" charset="-122"/>
              </a:rPr>
              <a:t>components: </a:t>
            </a:r>
            <a:r>
              <a:rPr lang="en-US" altLang="zh-CN" b="1" dirty="0">
                <a:latin typeface="Arial" panose="020B0604020202020204" pitchFamily="34" charset="0"/>
                <a:ea typeface="等线" panose="02010600030101010101" pitchFamily="2" charset="-122"/>
              </a:rPr>
              <a:t>Odd form components</a:t>
            </a:r>
            <a:r>
              <a:rPr lang="en-US" altLang="zh-CN" dirty="0">
                <a:latin typeface="等线" panose="02010600030101010101" pitchFamily="2" charset="-122"/>
                <a:ea typeface="等线" panose="02010600030101010101" pitchFamily="2" charset="-122"/>
              </a:rPr>
              <a:t> </a:t>
            </a:r>
            <a:endParaRPr lang="en-US" altLang="zh-CN" dirty="0">
              <a:latin typeface="等线" panose="02010600030101010101" pitchFamily="2" charset="-122"/>
              <a:ea typeface="等线" panose="02010600030101010101" pitchFamily="2" charset="-122"/>
            </a:endParaRPr>
          </a:p>
        </p:txBody>
      </p:sp>
      <p:sp>
        <p:nvSpPr>
          <p:cNvPr id="24580" name="文本框 12"/>
          <p:cNvSpPr txBox="1"/>
          <p:nvPr/>
        </p:nvSpPr>
        <p:spPr>
          <a:xfrm>
            <a:off x="3462338" y="4124325"/>
            <a:ext cx="2398712" cy="368300"/>
          </a:xfrm>
          <a:prstGeom prst="rect">
            <a:avLst/>
          </a:prstGeom>
          <a:noFill/>
          <a:ln w="9525">
            <a:noFill/>
          </a:ln>
        </p:spPr>
        <p:txBody>
          <a:bodyPr wrap="square" anchor="t" anchorCtr="0">
            <a:spAutoFit/>
          </a:bodyPr>
          <a:lstStyle/>
          <a:p>
            <a:pPr eaLnBrk="0" hangingPunct="0"/>
            <a:r>
              <a:rPr lang="en-US" altLang="zh-CN" dirty="0">
                <a:latin typeface="Arial" panose="020B0604020202020204" pitchFamily="34" charset="0"/>
                <a:ea typeface="等线" panose="02010600030101010101" pitchFamily="2" charset="-122"/>
              </a:rPr>
              <a:t>Speed:</a:t>
            </a:r>
            <a:r>
              <a:rPr lang="en-US" altLang="zh-CN" b="1" dirty="0">
                <a:latin typeface="Arial" panose="020B0604020202020204" pitchFamily="34" charset="0"/>
                <a:ea typeface="等线" panose="02010600030101010101" pitchFamily="2" charset="-122"/>
              </a:rPr>
              <a:t>5000CPH</a:t>
            </a:r>
            <a:endParaRPr lang="en-US" altLang="zh-CN" b="1" dirty="0">
              <a:latin typeface="Arial" panose="020B0604020202020204" pitchFamily="34" charset="0"/>
              <a:ea typeface="等线" panose="02010600030101010101" pitchFamily="2" charset="-122"/>
            </a:endParaRPr>
          </a:p>
        </p:txBody>
      </p:sp>
      <p:sp>
        <p:nvSpPr>
          <p:cNvPr id="24581" name="文本框 13"/>
          <p:cNvSpPr txBox="1"/>
          <p:nvPr/>
        </p:nvSpPr>
        <p:spPr>
          <a:xfrm>
            <a:off x="3419475" y="2347913"/>
            <a:ext cx="5233988"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2 insertion heads and 2 reel feeder</a:t>
            </a:r>
            <a:endParaRPr lang="zh-CN" altLang="en-US">
              <a:latin typeface="Arial" panose="020B0604020202020204" pitchFamily="34" charset="0"/>
              <a:ea typeface="等线" panose="02010600030101010101" pitchFamily="2" charset="-122"/>
            </a:endParaRPr>
          </a:p>
        </p:txBody>
      </p:sp>
      <p:pic>
        <p:nvPicPr>
          <p:cNvPr id="24582" name="图片 14" descr="S7000T-Terminal-insertion-machine-2-heads-10"/>
          <p:cNvPicPr>
            <a:picLocks noChangeAspect="1"/>
          </p:cNvPicPr>
          <p:nvPr/>
        </p:nvPicPr>
        <p:blipFill>
          <a:blip r:embed="rId2"/>
          <a:srcRect t="45593" b="14764"/>
          <a:stretch>
            <a:fillRect/>
          </a:stretch>
        </p:blipFill>
        <p:spPr>
          <a:xfrm>
            <a:off x="3492500" y="2716213"/>
            <a:ext cx="1223963" cy="1081087"/>
          </a:xfrm>
          <a:prstGeom prst="rect">
            <a:avLst/>
          </a:prstGeom>
          <a:noFill/>
          <a:ln w="9525">
            <a:noFill/>
          </a:ln>
        </p:spPr>
      </p:pic>
      <p:sp>
        <p:nvSpPr>
          <p:cNvPr id="6" name="加号 5"/>
          <p:cNvSpPr/>
          <p:nvPr/>
        </p:nvSpPr>
        <p:spPr>
          <a:xfrm>
            <a:off x="4752975" y="3005138"/>
            <a:ext cx="574675" cy="5048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8" name="流程图: 摘录 7"/>
          <p:cNvSpPr/>
          <p:nvPr/>
        </p:nvSpPr>
        <p:spPr>
          <a:xfrm rot="5400000">
            <a:off x="2987675" y="1284288"/>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流程图: 摘录 8"/>
          <p:cNvSpPr/>
          <p:nvPr/>
        </p:nvSpPr>
        <p:spPr>
          <a:xfrm rot="5400000">
            <a:off x="2986881" y="2428081"/>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流程图: 摘录 9"/>
          <p:cNvSpPr/>
          <p:nvPr/>
        </p:nvSpPr>
        <p:spPr>
          <a:xfrm rot="5400000">
            <a:off x="2986881" y="4164806"/>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24587" name="组合 11"/>
          <p:cNvGrpSpPr/>
          <p:nvPr/>
        </p:nvGrpSpPr>
        <p:grpSpPr>
          <a:xfrm>
            <a:off x="5364163" y="2717800"/>
            <a:ext cx="2862262" cy="1079500"/>
            <a:chOff x="8561" y="4390"/>
            <a:chExt cx="4508" cy="1700"/>
          </a:xfrm>
        </p:grpSpPr>
        <p:pic>
          <p:nvPicPr>
            <p:cNvPr id="24588" name="图片 14"/>
            <p:cNvPicPr>
              <a:picLocks noChangeAspect="1"/>
            </p:cNvPicPr>
            <p:nvPr/>
          </p:nvPicPr>
          <p:blipFill>
            <a:blip r:embed="rId3"/>
            <a:stretch>
              <a:fillRect/>
            </a:stretch>
          </p:blipFill>
          <p:spPr>
            <a:xfrm>
              <a:off x="8560" y="4390"/>
              <a:ext cx="2254" cy="1700"/>
            </a:xfrm>
            <a:prstGeom prst="rect">
              <a:avLst/>
            </a:prstGeom>
            <a:noFill/>
            <a:ln w="9525">
              <a:noFill/>
            </a:ln>
          </p:spPr>
        </p:pic>
        <p:pic>
          <p:nvPicPr>
            <p:cNvPr id="24589" name="图片 10"/>
            <p:cNvPicPr>
              <a:picLocks noChangeAspect="1"/>
            </p:cNvPicPr>
            <p:nvPr/>
          </p:nvPicPr>
          <p:blipFill>
            <a:blip r:embed="rId3"/>
            <a:stretch>
              <a:fillRect/>
            </a:stretch>
          </p:blipFill>
          <p:spPr>
            <a:xfrm>
              <a:off x="10814" y="4390"/>
              <a:ext cx="2254" cy="1700"/>
            </a:xfrm>
            <a:prstGeom prst="rect">
              <a:avLst/>
            </a:prstGeom>
            <a:noFill/>
            <a:ln w="9525">
              <a:noFill/>
            </a:ln>
          </p:spPr>
        </p:pic>
      </p:grpSp>
      <p:sp>
        <p:nvSpPr>
          <p:cNvPr id="14" name="文本框 13"/>
          <p:cNvSpPr txBox="1"/>
          <p:nvPr/>
        </p:nvSpPr>
        <p:spPr>
          <a:xfrm>
            <a:off x="2179983" y="23595"/>
            <a:ext cx="6635750" cy="646331"/>
          </a:xfrm>
          <a:prstGeom prst="rect">
            <a:avLst/>
          </a:prstGeom>
          <a:noFill/>
        </p:spPr>
        <p:txBody>
          <a:bodyPr wrap="square">
            <a:spAutoFit/>
          </a:bodyPr>
          <a:lstStyle/>
          <a:p>
            <a:pPr marR="0" defTabSz="914400">
              <a:buClrTx/>
              <a:buSzTx/>
              <a:buFontTx/>
              <a:buNone/>
              <a:defRPr/>
            </a:pPr>
            <a:r>
              <a:rPr kumimoji="0" lang="en-US" altLang="zh-CN"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S7020F Odd Form Insertion Machine</a:t>
            </a:r>
            <a:endParaRPr kumimoji="0" lang="en-US" altLang="zh-CN"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a:p>
            <a:pPr marR="0" defTabSz="914400">
              <a:buClrTx/>
              <a:buSzTx/>
              <a:buFontTx/>
              <a:buNone/>
              <a:defRPr/>
            </a:pPr>
            <a:endParaRPr kumimoji="0" lang="en-US" altLang="zh-CN"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24591" name="文本框 1"/>
          <p:cNvSpPr txBox="1"/>
          <p:nvPr/>
        </p:nvSpPr>
        <p:spPr>
          <a:xfrm>
            <a:off x="755650" y="3832225"/>
            <a:ext cx="1423988" cy="460375"/>
          </a:xfrm>
          <a:prstGeom prst="rect">
            <a:avLst/>
          </a:prstGeom>
          <a:noFill/>
          <a:ln w="9525">
            <a:noFill/>
          </a:ln>
        </p:spPr>
        <p:txBody>
          <a:bodyPr wrap="square" anchor="t" anchorCtr="0">
            <a:spAutoFit/>
          </a:bodyPr>
          <a:lstStyle/>
          <a:p>
            <a:pPr eaLnBrk="0" hangingPunct="0"/>
            <a:r>
              <a:rPr lang="en-US" altLang="zh-CN" sz="2400" b="1" dirty="0">
                <a:latin typeface="Arial" panose="020B0604020202020204" pitchFamily="34" charset="0"/>
                <a:ea typeface="等线" panose="02010600030101010101" pitchFamily="2" charset="-122"/>
              </a:rPr>
              <a:t>S7020F</a:t>
            </a:r>
            <a:endParaRPr lang="en-US" altLang="zh-CN" sz="2400" b="1" dirty="0">
              <a:latin typeface="Arial" panose="020B0604020202020204" pitchFamily="34" charset="0"/>
              <a:ea typeface="等线" panose="02010600030101010101" pitchFamily="2" charset="-122"/>
            </a:endParaRPr>
          </a:p>
        </p:txBody>
      </p:sp>
      <p:pic>
        <p:nvPicPr>
          <p:cNvPr id="24592" name="图片 1" descr="图片 1"/>
          <p:cNvPicPr>
            <a:picLocks noChangeAspect="1"/>
          </p:cNvPicPr>
          <p:nvPr/>
        </p:nvPicPr>
        <p:blipFill>
          <a:blip r:embed="rId4"/>
          <a:stretch>
            <a:fillRect/>
          </a:stretch>
        </p:blipFill>
        <p:spPr>
          <a:xfrm>
            <a:off x="250825" y="1635125"/>
            <a:ext cx="2405063" cy="2197100"/>
          </a:xfrm>
          <a:prstGeom prst="rect">
            <a:avLst/>
          </a:prstGeom>
          <a:noFill/>
          <a:ln w="12700">
            <a:noFill/>
          </a:ln>
        </p:spPr>
      </p:pic>
      <p:pic>
        <p:nvPicPr>
          <p:cNvPr id="2" name="Picture 10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704689" y="309042"/>
            <a:ext cx="597870" cy="12240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200" b="43022"/>
          <a:stretch>
            <a:fillRect/>
          </a:stretch>
        </p:blipFill>
        <p:spPr bwMode="auto">
          <a:xfrm rot="16200000">
            <a:off x="7207167" y="489042"/>
            <a:ext cx="606114" cy="8640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9808" y="598238"/>
            <a:ext cx="884439" cy="6480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4"/>
          <p:cNvPicPr>
            <a:picLocks noChangeAspect="1"/>
          </p:cNvPicPr>
          <p:nvPr/>
        </p:nvPicPr>
        <p:blipFill>
          <a:blip r:embed="rId8" cstate="print">
            <a:extLst>
              <a:ext uri="{28A0092B-C50C-407E-A947-70E740481C1C}">
                <a14:useLocalDpi xmlns:a14="http://schemas.microsoft.com/office/drawing/2010/main" val="0"/>
              </a:ext>
            </a:extLst>
          </a:blip>
          <a:srcRect r="51331"/>
          <a:stretch>
            <a:fillRect/>
          </a:stretch>
        </p:blipFill>
        <p:spPr bwMode="auto">
          <a:xfrm rot="16200000">
            <a:off x="635484" y="184971"/>
            <a:ext cx="599519" cy="1476000"/>
          </a:xfrm>
          <a:prstGeom prst="rect">
            <a:avLst/>
          </a:prstGeom>
          <a:noFill/>
          <a:ln w="9525">
            <a:solidFill>
              <a:schemeClr val="accent5">
                <a:lumMod val="75000"/>
              </a:schemeClr>
            </a:solidFill>
            <a:miter lim="800000"/>
            <a:headEnd/>
            <a:tailEnd/>
          </a:ln>
          <a:scene3d>
            <a:camera prst="orthographicFront"/>
            <a:lightRig rig="freezing" dir="t"/>
          </a:scene3d>
          <a:sp3d prstMaterial="metal"/>
          <a:extLst>
            <a:ext uri="{909E8E84-426E-40DD-AFC4-6F175D3DCCD1}">
              <a14:hiddenFill xmlns:a14="http://schemas.microsoft.com/office/drawing/2010/main">
                <a:solidFill>
                  <a:srgbClr val="FFFFFF"/>
                </a:solidFill>
              </a14:hiddenFill>
            </a:ext>
          </a:extLst>
        </p:spPr>
      </p:pic>
      <p:pic>
        <p:nvPicPr>
          <p:cNvPr id="7" name="Picture 9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3474264" y="416619"/>
            <a:ext cx="604339" cy="10080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5"/>
          <p:cNvPicPr>
            <a:picLocks noChangeAspect="1"/>
          </p:cNvPicPr>
          <p:nvPr/>
        </p:nvPicPr>
        <p:blipFill>
          <a:blip r:embed="rId10" cstate="print">
            <a:extLst>
              <a:ext uri="{28A0092B-C50C-407E-A947-70E740481C1C}">
                <a14:useLocalDpi xmlns:a14="http://schemas.microsoft.com/office/drawing/2010/main" val="0"/>
              </a:ext>
            </a:extLst>
          </a:blip>
          <a:srcRect l="43236" t="32056" r="22131" b="27145"/>
          <a:stretch>
            <a:fillRect/>
          </a:stretch>
        </p:blipFill>
        <p:spPr bwMode="auto">
          <a:xfrm>
            <a:off x="1759254" y="611575"/>
            <a:ext cx="1401989" cy="6120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774401" y="611575"/>
            <a:ext cx="1219019" cy="6120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8" name="Text Box 12"/>
          <p:cNvSpPr txBox="1"/>
          <p:nvPr/>
        </p:nvSpPr>
        <p:spPr>
          <a:xfrm>
            <a:off x="1403780" y="1015565"/>
            <a:ext cx="6999263" cy="929022"/>
          </a:xfrm>
          <a:prstGeom prst="rect">
            <a:avLst/>
          </a:prstGeom>
          <a:noFill/>
          <a:ln w="9525">
            <a:noFill/>
          </a:ln>
        </p:spPr>
        <p:txBody>
          <a:bodyPr>
            <a:noAutofit/>
          </a:bodyPr>
          <a:lstStyle/>
          <a:p>
            <a:pPr eaLnBrk="1" hangingPunct="1"/>
            <a:r>
              <a:rPr lang="zh-CN" altLang="en-US" sz="1200" dirty="0">
                <a:latin typeface="Arial" panose="020B0604020202020204" pitchFamily="34" charset="0"/>
              </a:rPr>
              <a:t>*One machine can replace at  least </a:t>
            </a:r>
            <a:r>
              <a:rPr lang="zh-CN" altLang="en-US" sz="3000" dirty="0">
                <a:solidFill>
                  <a:schemeClr val="accent6"/>
                </a:solidFill>
                <a:latin typeface="Arial" panose="020B0604020202020204" pitchFamily="34" charset="0"/>
              </a:rPr>
              <a:t>10</a:t>
            </a:r>
            <a:r>
              <a:rPr lang="zh-CN" altLang="en-US" sz="3000" dirty="0">
                <a:latin typeface="Arial" panose="020B0604020202020204" pitchFamily="34" charset="0"/>
              </a:rPr>
              <a:t> </a:t>
            </a:r>
            <a:r>
              <a:rPr lang="en-US" altLang="zh-CN" sz="1200" dirty="0">
                <a:latin typeface="Arial" panose="020B0604020202020204" pitchFamily="34" charset="0"/>
              </a:rPr>
              <a:t>labors</a:t>
            </a:r>
            <a:endParaRPr lang="zh-CN" altLang="en-US" sz="1200" dirty="0">
              <a:latin typeface="Arial" panose="020B0604020202020204" pitchFamily="34" charset="0"/>
            </a:endParaRPr>
          </a:p>
          <a:p>
            <a:pPr eaLnBrk="1" hangingPunct="1"/>
            <a:r>
              <a:rPr lang="zh-CN" altLang="en-US" sz="1200" dirty="0">
                <a:latin typeface="Arial" panose="020B0604020202020204" pitchFamily="34" charset="0"/>
              </a:rPr>
              <a:t>*</a:t>
            </a:r>
            <a:r>
              <a:rPr lang="en-US" altLang="zh-CN" sz="1200" dirty="0">
                <a:latin typeface="Arial" panose="020B0604020202020204" pitchFamily="34" charset="0"/>
              </a:rPr>
              <a:t>Price </a:t>
            </a:r>
            <a:r>
              <a:rPr lang="zh-CN" altLang="en-US" sz="3000" dirty="0">
                <a:solidFill>
                  <a:schemeClr val="accent6"/>
                </a:solidFill>
                <a:latin typeface="Arial" panose="020B0604020202020204" pitchFamily="34" charset="0"/>
              </a:rPr>
              <a:t>30%</a:t>
            </a:r>
            <a:r>
              <a:rPr lang="en-US" altLang="zh-CN" sz="1200" dirty="0">
                <a:latin typeface="Arial" panose="020B0604020202020204" pitchFamily="34" charset="0"/>
              </a:rPr>
              <a:t> lower than other brands</a:t>
            </a:r>
            <a:endParaRPr lang="en-US" altLang="zh-CN" sz="1200" dirty="0">
              <a:latin typeface="Arial" panose="020B0604020202020204" pitchFamily="34" charset="0"/>
            </a:endParaRPr>
          </a:p>
          <a:p>
            <a:pPr eaLnBrk="1" hangingPunct="1"/>
            <a:r>
              <a:rPr lang="zh-CN" altLang="en-US" sz="1200" dirty="0">
                <a:latin typeface="Arial" panose="020B0604020202020204" pitchFamily="34" charset="0"/>
                <a:sym typeface="+mn-ea"/>
              </a:rPr>
              <a:t>*</a:t>
            </a:r>
            <a:r>
              <a:rPr lang="en-US" altLang="zh-CN" sz="1200" dirty="0">
                <a:latin typeface="Arial" panose="020B0604020202020204" pitchFamily="34" charset="0"/>
                <a:sym typeface="+mn-ea"/>
              </a:rPr>
              <a:t>Faster speed, lower maintenance cost</a:t>
            </a:r>
            <a:r>
              <a:rPr lang="en-US" altLang="zh-CN" sz="3000" dirty="0">
                <a:solidFill>
                  <a:schemeClr val="accent6"/>
                </a:solidFill>
                <a:latin typeface="Arial" panose="020B0604020202020204" pitchFamily="34" charset="0"/>
                <a:sym typeface="+mn-ea"/>
              </a:rPr>
              <a:t>,$500 </a:t>
            </a:r>
            <a:r>
              <a:rPr lang="en-US" altLang="zh-CN" sz="1200" dirty="0">
                <a:latin typeface="Arial" panose="020B0604020202020204" pitchFamily="34" charset="0"/>
                <a:sym typeface="+mn-ea"/>
              </a:rPr>
              <a:t>monthly spare parts maintenanceother</a:t>
            </a:r>
            <a:endParaRPr lang="en-US" altLang="zh-CN" sz="1200" dirty="0">
              <a:latin typeface="Arial" panose="020B0604020202020204" pitchFamily="34" charset="0"/>
              <a:sym typeface="+mn-ea"/>
            </a:endParaRPr>
          </a:p>
          <a:p>
            <a:pPr eaLnBrk="1" hangingPunct="1"/>
            <a:r>
              <a:rPr lang="zh-CN" altLang="en-US" sz="1200" dirty="0">
                <a:latin typeface="Arial" panose="020B0604020202020204" pitchFamily="34" charset="0"/>
                <a:sym typeface="+mn-ea"/>
              </a:rPr>
              <a:t>*</a:t>
            </a:r>
            <a:r>
              <a:rPr lang="en-US" altLang="zh-CN" sz="1200" dirty="0">
                <a:latin typeface="Arial" panose="020B0604020202020204" pitchFamily="34" charset="0"/>
                <a:sym typeface="+mn-ea"/>
              </a:rPr>
              <a:t>Simple operation, grasp with</a:t>
            </a:r>
            <a:r>
              <a:rPr lang="zh-CN" altLang="en-US" sz="3000" dirty="0">
                <a:solidFill>
                  <a:schemeClr val="accent6"/>
                </a:solidFill>
                <a:latin typeface="Arial" panose="020B0604020202020204" pitchFamily="34" charset="0"/>
                <a:sym typeface="+mn-ea"/>
              </a:rPr>
              <a:t>1</a:t>
            </a:r>
            <a:r>
              <a:rPr lang="en-US" altLang="zh-CN" sz="1200" dirty="0">
                <a:latin typeface="Arial" panose="020B0604020202020204" pitchFamily="34" charset="0"/>
                <a:sym typeface="+mn-ea"/>
              </a:rPr>
              <a:t> day training</a:t>
            </a:r>
            <a:endParaRPr lang="en-US" altLang="zh-CN" sz="1200" dirty="0">
              <a:latin typeface="Arial" panose="020B0604020202020204" pitchFamily="34" charset="0"/>
              <a:sym typeface="+mn-ea"/>
            </a:endParaRPr>
          </a:p>
        </p:txBody>
      </p:sp>
      <p:sp>
        <p:nvSpPr>
          <p:cNvPr id="5" name="文本框 4"/>
          <p:cNvSpPr txBox="1"/>
          <p:nvPr/>
        </p:nvSpPr>
        <p:spPr>
          <a:xfrm>
            <a:off x="1547881" y="87819"/>
            <a:ext cx="5522561"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a:ln>
                <a:noFill/>
              </a:ln>
              <a:solidFill>
                <a:srgbClr val="000000"/>
              </a:solidFill>
              <a:effectLst/>
              <a:uFillTx/>
              <a:latin typeface="+mj-lt"/>
              <a:ea typeface="+mj-ea"/>
              <a:cs typeface="+mj-cs"/>
              <a:sym typeface="等线" panose="02010600030101010101" pitchFamily="2" charset="-122"/>
            </a:endParaRPr>
          </a:p>
        </p:txBody>
      </p:sp>
      <p:sp>
        <p:nvSpPr>
          <p:cNvPr id="6" name="文本框 5"/>
          <p:cNvSpPr txBox="1"/>
          <p:nvPr/>
        </p:nvSpPr>
        <p:spPr>
          <a:xfrm>
            <a:off x="1187765" y="555610"/>
            <a:ext cx="5547836" cy="39665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dirty="0">
                <a:ln>
                  <a:noFill/>
                </a:ln>
                <a:solidFill>
                  <a:srgbClr val="000000"/>
                </a:solidFill>
                <a:effectLst/>
                <a:uFillTx/>
                <a:latin typeface="等线" panose="02010600030101010101" pitchFamily="2" charset="-122"/>
                <a:ea typeface="+mj-ea"/>
                <a:cs typeface="+mj-cs"/>
                <a:sym typeface="等线" panose="02010600030101010101" pitchFamily="2" charset="-122"/>
              </a:rPr>
              <a:t>Advantages of S7020 Series Insertion Machine</a:t>
            </a:r>
            <a:endParaRPr kumimoji="0" lang="en-US" altLang="zh-CN" sz="18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p:txBody>
      </p:sp>
      <p:sp>
        <p:nvSpPr>
          <p:cNvPr id="7" name="TextBox 155"/>
          <p:cNvSpPr txBox="1"/>
          <p:nvPr/>
        </p:nvSpPr>
        <p:spPr>
          <a:xfrm>
            <a:off x="4723108" y="2933437"/>
            <a:ext cx="3878894" cy="1868805"/>
          </a:xfrm>
          <a:prstGeom prst="rect">
            <a:avLst/>
          </a:prstGeom>
          <a:ln w="12700">
            <a:miter lim="400000"/>
          </a:ln>
        </p:spPr>
        <p:txBody>
          <a:bodyPr wrap="square" lIns="34289" rIns="34289">
            <a:noAutofit/>
          </a:bodyPr>
          <a:lstStyle/>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r>
              <a:rPr sz="1500" dirty="0"/>
              <a:t>— 7x24 Worldwide Support</a:t>
            </a: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r>
              <a:rPr sz="1500" dirty="0"/>
              <a:t>— Free Installation/ Training</a:t>
            </a: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r>
              <a:rPr sz="1500" dirty="0"/>
              <a:t>— 1 day lead-time (spare parts)</a:t>
            </a: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endParaRPr sz="1500" dirty="0"/>
          </a:p>
          <a:p>
            <a:pPr defTabSz="547370">
              <a:lnSpc>
                <a:spcPct val="110000"/>
              </a:lnSpc>
              <a:defRPr sz="2000">
                <a:latin typeface="Arial Black" panose="020B0A04020102020204"/>
                <a:ea typeface="Arial Black" panose="020B0A04020102020204"/>
                <a:cs typeface="Arial Black" panose="020B0A04020102020204"/>
                <a:sym typeface="Arial Black" panose="020B0A04020102020204"/>
              </a:defRPr>
            </a:pPr>
            <a:r>
              <a:rPr sz="1500" dirty="0"/>
              <a:t>— 1 Month customize solution</a:t>
            </a:r>
            <a:endParaRPr sz="1500" dirty="0"/>
          </a:p>
        </p:txBody>
      </p:sp>
      <p:sp>
        <p:nvSpPr>
          <p:cNvPr id="9" name="Freeform 12"/>
          <p:cNvSpPr/>
          <p:nvPr/>
        </p:nvSpPr>
        <p:spPr>
          <a:xfrm>
            <a:off x="1187765" y="3003780"/>
            <a:ext cx="3456240" cy="1851177"/>
          </a:xfrm>
          <a:custGeom>
            <a:avLst/>
            <a:gdLst/>
            <a:ahLst/>
            <a:cxnLst>
              <a:cxn ang="0">
                <a:pos x="wd2" y="hd2"/>
              </a:cxn>
              <a:cxn ang="5400000">
                <a:pos x="wd2" y="hd2"/>
              </a:cxn>
              <a:cxn ang="10800000">
                <a:pos x="wd2" y="hd2"/>
              </a:cxn>
              <a:cxn ang="16200000">
                <a:pos x="wd2" y="hd2"/>
              </a:cxn>
            </a:cxnLst>
            <a:rect l="0" t="0" r="r" b="b"/>
            <a:pathLst>
              <a:path w="21600" h="21600" extrusionOk="0">
                <a:moveTo>
                  <a:pt x="7652" y="18203"/>
                </a:moveTo>
                <a:cubicBezTo>
                  <a:pt x="7652" y="18203"/>
                  <a:pt x="7652" y="18203"/>
                  <a:pt x="7652" y="18203"/>
                </a:cubicBezTo>
                <a:cubicBezTo>
                  <a:pt x="7652" y="18203"/>
                  <a:pt x="7652" y="18203"/>
                  <a:pt x="7652" y="18203"/>
                </a:cubicBezTo>
                <a:moveTo>
                  <a:pt x="8053" y="16726"/>
                </a:moveTo>
                <a:cubicBezTo>
                  <a:pt x="8053" y="16726"/>
                  <a:pt x="8053" y="16726"/>
                  <a:pt x="8053" y="16726"/>
                </a:cubicBezTo>
                <a:moveTo>
                  <a:pt x="8128" y="16615"/>
                </a:moveTo>
                <a:cubicBezTo>
                  <a:pt x="8098" y="16726"/>
                  <a:pt x="8098" y="16726"/>
                  <a:pt x="8098" y="16726"/>
                </a:cubicBezTo>
                <a:cubicBezTo>
                  <a:pt x="8128" y="16615"/>
                  <a:pt x="8128" y="16615"/>
                  <a:pt x="8128" y="16615"/>
                </a:cubicBezTo>
                <a:moveTo>
                  <a:pt x="13800" y="15065"/>
                </a:moveTo>
                <a:cubicBezTo>
                  <a:pt x="13755" y="15065"/>
                  <a:pt x="13755" y="15065"/>
                  <a:pt x="13755" y="15065"/>
                </a:cubicBezTo>
                <a:cubicBezTo>
                  <a:pt x="13710" y="15249"/>
                  <a:pt x="13710" y="15249"/>
                  <a:pt x="13710" y="15249"/>
                </a:cubicBezTo>
                <a:cubicBezTo>
                  <a:pt x="13680" y="15360"/>
                  <a:pt x="13680" y="15360"/>
                  <a:pt x="13680" y="15360"/>
                </a:cubicBezTo>
                <a:cubicBezTo>
                  <a:pt x="13636" y="15471"/>
                  <a:pt x="13636" y="15471"/>
                  <a:pt x="13636" y="15471"/>
                </a:cubicBezTo>
                <a:cubicBezTo>
                  <a:pt x="13591" y="15582"/>
                  <a:pt x="13591" y="15582"/>
                  <a:pt x="13591" y="15582"/>
                </a:cubicBezTo>
                <a:cubicBezTo>
                  <a:pt x="13472" y="15582"/>
                  <a:pt x="13472" y="15582"/>
                  <a:pt x="13472" y="15582"/>
                </a:cubicBezTo>
                <a:cubicBezTo>
                  <a:pt x="13472" y="16098"/>
                  <a:pt x="13472" y="16098"/>
                  <a:pt x="13472" y="16098"/>
                </a:cubicBezTo>
                <a:cubicBezTo>
                  <a:pt x="13472" y="16357"/>
                  <a:pt x="13442" y="16320"/>
                  <a:pt x="13398" y="16542"/>
                </a:cubicBezTo>
                <a:cubicBezTo>
                  <a:pt x="13472" y="17058"/>
                  <a:pt x="13472" y="17058"/>
                  <a:pt x="13472" y="17058"/>
                </a:cubicBezTo>
                <a:cubicBezTo>
                  <a:pt x="13800" y="16837"/>
                  <a:pt x="13636" y="16542"/>
                  <a:pt x="13800" y="15877"/>
                </a:cubicBezTo>
                <a:cubicBezTo>
                  <a:pt x="13800" y="15582"/>
                  <a:pt x="13800" y="15582"/>
                  <a:pt x="13800" y="15582"/>
                </a:cubicBezTo>
                <a:cubicBezTo>
                  <a:pt x="13844" y="15471"/>
                  <a:pt x="13844" y="15471"/>
                  <a:pt x="13844" y="15471"/>
                </a:cubicBezTo>
                <a:cubicBezTo>
                  <a:pt x="13800" y="15582"/>
                  <a:pt x="13800" y="15582"/>
                  <a:pt x="13800" y="15582"/>
                </a:cubicBezTo>
                <a:cubicBezTo>
                  <a:pt x="13844" y="15471"/>
                  <a:pt x="13844" y="15471"/>
                  <a:pt x="13844" y="15471"/>
                </a:cubicBezTo>
                <a:cubicBezTo>
                  <a:pt x="13844" y="15360"/>
                  <a:pt x="13844" y="15360"/>
                  <a:pt x="13844" y="15360"/>
                </a:cubicBezTo>
                <a:cubicBezTo>
                  <a:pt x="13800" y="15065"/>
                  <a:pt x="13800" y="15065"/>
                  <a:pt x="13800" y="15065"/>
                </a:cubicBezTo>
                <a:moveTo>
                  <a:pt x="13800" y="15065"/>
                </a:moveTo>
                <a:cubicBezTo>
                  <a:pt x="13755" y="15065"/>
                  <a:pt x="13755" y="15065"/>
                  <a:pt x="13755" y="15065"/>
                </a:cubicBezTo>
                <a:cubicBezTo>
                  <a:pt x="13710" y="15249"/>
                  <a:pt x="13710" y="15249"/>
                  <a:pt x="13710" y="15249"/>
                </a:cubicBezTo>
                <a:cubicBezTo>
                  <a:pt x="13680" y="15360"/>
                  <a:pt x="13680" y="15360"/>
                  <a:pt x="13680" y="15360"/>
                </a:cubicBezTo>
                <a:cubicBezTo>
                  <a:pt x="13636" y="15471"/>
                  <a:pt x="13636" y="15471"/>
                  <a:pt x="13636" y="15471"/>
                </a:cubicBezTo>
                <a:cubicBezTo>
                  <a:pt x="13591" y="15582"/>
                  <a:pt x="13591" y="15582"/>
                  <a:pt x="13591" y="15582"/>
                </a:cubicBezTo>
                <a:cubicBezTo>
                  <a:pt x="13636" y="15471"/>
                  <a:pt x="13636" y="15471"/>
                  <a:pt x="13636" y="15471"/>
                </a:cubicBezTo>
                <a:cubicBezTo>
                  <a:pt x="13680" y="15360"/>
                  <a:pt x="13680" y="15360"/>
                  <a:pt x="13680" y="15360"/>
                </a:cubicBezTo>
                <a:cubicBezTo>
                  <a:pt x="13710" y="15249"/>
                  <a:pt x="13710" y="15249"/>
                  <a:pt x="13710" y="15249"/>
                </a:cubicBezTo>
                <a:cubicBezTo>
                  <a:pt x="13755" y="15065"/>
                  <a:pt x="13755" y="15065"/>
                  <a:pt x="13755" y="15065"/>
                </a:cubicBezTo>
                <a:cubicBezTo>
                  <a:pt x="13800" y="15065"/>
                  <a:pt x="13800" y="15065"/>
                  <a:pt x="13800" y="15065"/>
                </a:cubicBezTo>
                <a:moveTo>
                  <a:pt x="13800" y="15065"/>
                </a:moveTo>
                <a:cubicBezTo>
                  <a:pt x="13844" y="15360"/>
                  <a:pt x="13844" y="15360"/>
                  <a:pt x="13844" y="15360"/>
                </a:cubicBezTo>
                <a:cubicBezTo>
                  <a:pt x="13800" y="15065"/>
                  <a:pt x="13800" y="15065"/>
                  <a:pt x="13800" y="15065"/>
                </a:cubicBezTo>
                <a:moveTo>
                  <a:pt x="8545" y="14954"/>
                </a:moveTo>
                <a:cubicBezTo>
                  <a:pt x="8500" y="15065"/>
                  <a:pt x="8500" y="15065"/>
                  <a:pt x="8500" y="15065"/>
                </a:cubicBezTo>
                <a:cubicBezTo>
                  <a:pt x="8545" y="14954"/>
                  <a:pt x="8545" y="14954"/>
                  <a:pt x="8545" y="14954"/>
                </a:cubicBezTo>
                <a:moveTo>
                  <a:pt x="8708" y="14437"/>
                </a:moveTo>
                <a:cubicBezTo>
                  <a:pt x="7190" y="14437"/>
                  <a:pt x="7190" y="14437"/>
                  <a:pt x="7190" y="14437"/>
                </a:cubicBezTo>
                <a:cubicBezTo>
                  <a:pt x="7190" y="19163"/>
                  <a:pt x="7190" y="19163"/>
                  <a:pt x="7190" y="19163"/>
                </a:cubicBezTo>
                <a:cubicBezTo>
                  <a:pt x="7250" y="19163"/>
                  <a:pt x="7250" y="19163"/>
                  <a:pt x="7250" y="19163"/>
                </a:cubicBezTo>
                <a:cubicBezTo>
                  <a:pt x="7384" y="18942"/>
                  <a:pt x="7384" y="18942"/>
                  <a:pt x="7384" y="18942"/>
                </a:cubicBezTo>
                <a:cubicBezTo>
                  <a:pt x="7250" y="19163"/>
                  <a:pt x="7250" y="19163"/>
                  <a:pt x="7250" y="19163"/>
                </a:cubicBezTo>
                <a:cubicBezTo>
                  <a:pt x="7324" y="19163"/>
                  <a:pt x="7324" y="19163"/>
                  <a:pt x="7324" y="19163"/>
                </a:cubicBezTo>
                <a:cubicBezTo>
                  <a:pt x="7413" y="18868"/>
                  <a:pt x="7413" y="18868"/>
                  <a:pt x="7413" y="18868"/>
                </a:cubicBezTo>
                <a:cubicBezTo>
                  <a:pt x="7354" y="18535"/>
                  <a:pt x="7354" y="18535"/>
                  <a:pt x="7354" y="18535"/>
                </a:cubicBezTo>
                <a:cubicBezTo>
                  <a:pt x="7488" y="18535"/>
                  <a:pt x="7488" y="18535"/>
                  <a:pt x="7488" y="18535"/>
                </a:cubicBezTo>
                <a:cubicBezTo>
                  <a:pt x="7562" y="18535"/>
                  <a:pt x="7562" y="18535"/>
                  <a:pt x="7562" y="18535"/>
                </a:cubicBezTo>
                <a:cubicBezTo>
                  <a:pt x="7652" y="18203"/>
                  <a:pt x="7652" y="18203"/>
                  <a:pt x="7652" y="18203"/>
                </a:cubicBezTo>
                <a:cubicBezTo>
                  <a:pt x="7577" y="18351"/>
                  <a:pt x="7577" y="18425"/>
                  <a:pt x="7488" y="18425"/>
                </a:cubicBezTo>
                <a:cubicBezTo>
                  <a:pt x="7279" y="18425"/>
                  <a:pt x="7279" y="18425"/>
                  <a:pt x="7279" y="18425"/>
                </a:cubicBezTo>
                <a:cubicBezTo>
                  <a:pt x="7488" y="18425"/>
                  <a:pt x="7488" y="18425"/>
                  <a:pt x="7488" y="18425"/>
                </a:cubicBezTo>
                <a:cubicBezTo>
                  <a:pt x="7577" y="18425"/>
                  <a:pt x="7577" y="18351"/>
                  <a:pt x="7652" y="18203"/>
                </a:cubicBezTo>
                <a:cubicBezTo>
                  <a:pt x="7771" y="17797"/>
                  <a:pt x="7771" y="17797"/>
                  <a:pt x="7771" y="17797"/>
                </a:cubicBezTo>
                <a:cubicBezTo>
                  <a:pt x="7815" y="17612"/>
                  <a:pt x="7845" y="17612"/>
                  <a:pt x="7845" y="17354"/>
                </a:cubicBezTo>
                <a:cubicBezTo>
                  <a:pt x="7845" y="17354"/>
                  <a:pt x="7845" y="17354"/>
                  <a:pt x="7845" y="17354"/>
                </a:cubicBezTo>
                <a:cubicBezTo>
                  <a:pt x="7845" y="17612"/>
                  <a:pt x="7815" y="17612"/>
                  <a:pt x="7771" y="17797"/>
                </a:cubicBezTo>
                <a:cubicBezTo>
                  <a:pt x="7890" y="17575"/>
                  <a:pt x="7890" y="17575"/>
                  <a:pt x="7890" y="17575"/>
                </a:cubicBezTo>
                <a:cubicBezTo>
                  <a:pt x="7890" y="17354"/>
                  <a:pt x="7890" y="17354"/>
                  <a:pt x="7890" y="17354"/>
                </a:cubicBezTo>
                <a:cubicBezTo>
                  <a:pt x="7890" y="17280"/>
                  <a:pt x="7890" y="17280"/>
                  <a:pt x="7890" y="17280"/>
                </a:cubicBezTo>
                <a:cubicBezTo>
                  <a:pt x="7890" y="17058"/>
                  <a:pt x="7890" y="17058"/>
                  <a:pt x="7890" y="17058"/>
                </a:cubicBezTo>
                <a:cubicBezTo>
                  <a:pt x="8053" y="16726"/>
                  <a:pt x="8053" y="16726"/>
                  <a:pt x="8053" y="16726"/>
                </a:cubicBezTo>
                <a:cubicBezTo>
                  <a:pt x="7979" y="16726"/>
                  <a:pt x="7979" y="16726"/>
                  <a:pt x="7979" y="16726"/>
                </a:cubicBezTo>
                <a:cubicBezTo>
                  <a:pt x="7860" y="17058"/>
                  <a:pt x="7860" y="17058"/>
                  <a:pt x="7860" y="17058"/>
                </a:cubicBezTo>
                <a:cubicBezTo>
                  <a:pt x="7845" y="17280"/>
                  <a:pt x="7845" y="17280"/>
                  <a:pt x="7845" y="17280"/>
                </a:cubicBezTo>
                <a:cubicBezTo>
                  <a:pt x="7860" y="17058"/>
                  <a:pt x="7860" y="17058"/>
                  <a:pt x="7860" y="17058"/>
                </a:cubicBezTo>
                <a:cubicBezTo>
                  <a:pt x="7979" y="16726"/>
                  <a:pt x="7979" y="16726"/>
                  <a:pt x="7979" y="16726"/>
                </a:cubicBezTo>
                <a:cubicBezTo>
                  <a:pt x="8053" y="16726"/>
                  <a:pt x="8053" y="16726"/>
                  <a:pt x="8053" y="16726"/>
                </a:cubicBezTo>
                <a:cubicBezTo>
                  <a:pt x="8098" y="16726"/>
                  <a:pt x="8098" y="16726"/>
                  <a:pt x="8098" y="16726"/>
                </a:cubicBezTo>
                <a:cubicBezTo>
                  <a:pt x="8128" y="16615"/>
                  <a:pt x="8128" y="16615"/>
                  <a:pt x="8128" y="16615"/>
                </a:cubicBezTo>
                <a:cubicBezTo>
                  <a:pt x="8292" y="16615"/>
                  <a:pt x="8292" y="16615"/>
                  <a:pt x="8292" y="16615"/>
                </a:cubicBezTo>
                <a:cubicBezTo>
                  <a:pt x="8500" y="15065"/>
                  <a:pt x="8500" y="15065"/>
                  <a:pt x="8500" y="15065"/>
                </a:cubicBezTo>
                <a:cubicBezTo>
                  <a:pt x="8545" y="14954"/>
                  <a:pt x="8545" y="14954"/>
                  <a:pt x="8545" y="14954"/>
                </a:cubicBezTo>
                <a:cubicBezTo>
                  <a:pt x="8708" y="14437"/>
                  <a:pt x="8708" y="14437"/>
                  <a:pt x="8708" y="14437"/>
                </a:cubicBezTo>
                <a:cubicBezTo>
                  <a:pt x="8708" y="14437"/>
                  <a:pt x="8708" y="14437"/>
                  <a:pt x="8708" y="14437"/>
                </a:cubicBezTo>
                <a:moveTo>
                  <a:pt x="12921" y="15286"/>
                </a:moveTo>
                <a:cubicBezTo>
                  <a:pt x="12951" y="15175"/>
                  <a:pt x="12951" y="15175"/>
                  <a:pt x="12951" y="15175"/>
                </a:cubicBezTo>
                <a:cubicBezTo>
                  <a:pt x="12951" y="15138"/>
                  <a:pt x="12951" y="15138"/>
                  <a:pt x="12951" y="15138"/>
                </a:cubicBezTo>
                <a:cubicBezTo>
                  <a:pt x="12951" y="15138"/>
                  <a:pt x="12951" y="15138"/>
                  <a:pt x="12951" y="15138"/>
                </a:cubicBezTo>
                <a:cubicBezTo>
                  <a:pt x="12951" y="15138"/>
                  <a:pt x="12951" y="15138"/>
                  <a:pt x="12951" y="15175"/>
                </a:cubicBezTo>
                <a:cubicBezTo>
                  <a:pt x="12921" y="15286"/>
                  <a:pt x="12921" y="15286"/>
                  <a:pt x="12921" y="15286"/>
                </a:cubicBezTo>
                <a:cubicBezTo>
                  <a:pt x="12921" y="15286"/>
                  <a:pt x="12906" y="15286"/>
                  <a:pt x="12906" y="15286"/>
                </a:cubicBezTo>
                <a:cubicBezTo>
                  <a:pt x="12906" y="15286"/>
                  <a:pt x="12906" y="15286"/>
                  <a:pt x="12906" y="15286"/>
                </a:cubicBezTo>
                <a:cubicBezTo>
                  <a:pt x="12906" y="15286"/>
                  <a:pt x="12906" y="15286"/>
                  <a:pt x="12906" y="15249"/>
                </a:cubicBezTo>
                <a:cubicBezTo>
                  <a:pt x="12906" y="15249"/>
                  <a:pt x="12906" y="15249"/>
                  <a:pt x="12906" y="15249"/>
                </a:cubicBezTo>
                <a:cubicBezTo>
                  <a:pt x="12906" y="15249"/>
                  <a:pt x="12906" y="15249"/>
                  <a:pt x="12906" y="15249"/>
                </a:cubicBezTo>
                <a:cubicBezTo>
                  <a:pt x="12906" y="15212"/>
                  <a:pt x="12892" y="15175"/>
                  <a:pt x="12892" y="15175"/>
                </a:cubicBezTo>
                <a:cubicBezTo>
                  <a:pt x="12892" y="15175"/>
                  <a:pt x="12906" y="15212"/>
                  <a:pt x="12906" y="15249"/>
                </a:cubicBezTo>
                <a:cubicBezTo>
                  <a:pt x="12906" y="15249"/>
                  <a:pt x="12906" y="15249"/>
                  <a:pt x="12906" y="15249"/>
                </a:cubicBezTo>
                <a:cubicBezTo>
                  <a:pt x="12906" y="15249"/>
                  <a:pt x="12906" y="15249"/>
                  <a:pt x="12906" y="15249"/>
                </a:cubicBezTo>
                <a:cubicBezTo>
                  <a:pt x="12906" y="15286"/>
                  <a:pt x="12906" y="15286"/>
                  <a:pt x="12906" y="15286"/>
                </a:cubicBezTo>
                <a:cubicBezTo>
                  <a:pt x="12906" y="15286"/>
                  <a:pt x="12906" y="15286"/>
                  <a:pt x="12906" y="15286"/>
                </a:cubicBezTo>
                <a:cubicBezTo>
                  <a:pt x="12906" y="15286"/>
                  <a:pt x="12921" y="15286"/>
                  <a:pt x="12921" y="15286"/>
                </a:cubicBezTo>
                <a:moveTo>
                  <a:pt x="12862" y="15138"/>
                </a:move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62" y="15138"/>
                </a:cubicBezTo>
                <a:cubicBezTo>
                  <a:pt x="12862" y="15138"/>
                  <a:pt x="12862" y="15138"/>
                  <a:pt x="12862" y="15138"/>
                </a:cubicBezTo>
                <a:cubicBezTo>
                  <a:pt x="12862" y="15138"/>
                  <a:pt x="12862" y="15138"/>
                  <a:pt x="12862" y="15138"/>
                </a:cubicBezTo>
                <a:moveTo>
                  <a:pt x="12906" y="14954"/>
                </a:moveTo>
                <a:cubicBezTo>
                  <a:pt x="12906" y="14954"/>
                  <a:pt x="12906" y="14954"/>
                  <a:pt x="12906" y="14954"/>
                </a:cubicBezTo>
                <a:cubicBezTo>
                  <a:pt x="12906" y="14954"/>
                  <a:pt x="12906" y="14954"/>
                  <a:pt x="12906" y="14954"/>
                </a:cubicBezTo>
                <a:cubicBezTo>
                  <a:pt x="12906" y="14954"/>
                  <a:pt x="12906" y="14954"/>
                  <a:pt x="12906" y="14954"/>
                </a:cubicBezTo>
                <a:moveTo>
                  <a:pt x="12906" y="14954"/>
                </a:moveTo>
                <a:cubicBezTo>
                  <a:pt x="12906" y="14954"/>
                  <a:pt x="12906" y="14954"/>
                  <a:pt x="12921" y="14917"/>
                </a:cubicBezTo>
                <a:cubicBezTo>
                  <a:pt x="12921" y="14917"/>
                  <a:pt x="12921" y="14917"/>
                  <a:pt x="12921" y="14917"/>
                </a:cubicBezTo>
                <a:cubicBezTo>
                  <a:pt x="12921" y="14917"/>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43"/>
                </a:cubicBezTo>
                <a:cubicBezTo>
                  <a:pt x="12921" y="14843"/>
                  <a:pt x="12921" y="14843"/>
                  <a:pt x="12921" y="14843"/>
                </a:cubicBezTo>
                <a:cubicBezTo>
                  <a:pt x="12921" y="14843"/>
                  <a:pt x="12921" y="14843"/>
                  <a:pt x="12921" y="14843"/>
                </a:cubicBezTo>
                <a:cubicBezTo>
                  <a:pt x="12921" y="14843"/>
                  <a:pt x="12921" y="14843"/>
                  <a:pt x="12921" y="14843"/>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917"/>
                  <a:pt x="12921" y="14917"/>
                </a:cubicBezTo>
                <a:cubicBezTo>
                  <a:pt x="12921" y="14917"/>
                  <a:pt x="12921" y="14917"/>
                  <a:pt x="12921" y="14917"/>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moveTo>
                  <a:pt x="12862" y="14954"/>
                </a:moveTo>
                <a:cubicBezTo>
                  <a:pt x="12862" y="14511"/>
                  <a:pt x="12862" y="14511"/>
                  <a:pt x="12862" y="14511"/>
                </a:cubicBezTo>
                <a:cubicBezTo>
                  <a:pt x="12862" y="14954"/>
                  <a:pt x="12862" y="14954"/>
                  <a:pt x="12862" y="14954"/>
                </a:cubicBezTo>
                <a:cubicBezTo>
                  <a:pt x="12862" y="14954"/>
                  <a:pt x="12862" y="14954"/>
                  <a:pt x="12862" y="14954"/>
                </a:cubicBezTo>
                <a:moveTo>
                  <a:pt x="13204" y="14437"/>
                </a:moveTo>
                <a:cubicBezTo>
                  <a:pt x="11611" y="14437"/>
                  <a:pt x="11611" y="14437"/>
                  <a:pt x="11611" y="14437"/>
                </a:cubicBezTo>
                <a:cubicBezTo>
                  <a:pt x="11611" y="14474"/>
                  <a:pt x="11611" y="14548"/>
                  <a:pt x="11611" y="14622"/>
                </a:cubicBezTo>
                <a:cubicBezTo>
                  <a:pt x="11611" y="14843"/>
                  <a:pt x="11611" y="14843"/>
                  <a:pt x="11611" y="14843"/>
                </a:cubicBezTo>
                <a:cubicBezTo>
                  <a:pt x="11611" y="15212"/>
                  <a:pt x="11537" y="14991"/>
                  <a:pt x="11537" y="15360"/>
                </a:cubicBezTo>
                <a:cubicBezTo>
                  <a:pt x="11537" y="15692"/>
                  <a:pt x="11537" y="15692"/>
                  <a:pt x="11537" y="15692"/>
                </a:cubicBezTo>
                <a:cubicBezTo>
                  <a:pt x="11537" y="16098"/>
                  <a:pt x="11626" y="16394"/>
                  <a:pt x="11701" y="16615"/>
                </a:cubicBezTo>
                <a:cubicBezTo>
                  <a:pt x="11701" y="17058"/>
                  <a:pt x="11909" y="18425"/>
                  <a:pt x="12013" y="18425"/>
                </a:cubicBezTo>
                <a:cubicBezTo>
                  <a:pt x="12266" y="18425"/>
                  <a:pt x="12266" y="18425"/>
                  <a:pt x="12266" y="18425"/>
                </a:cubicBezTo>
                <a:cubicBezTo>
                  <a:pt x="12475" y="18425"/>
                  <a:pt x="12787" y="17649"/>
                  <a:pt x="12787" y="17058"/>
                </a:cubicBezTo>
                <a:cubicBezTo>
                  <a:pt x="12832" y="16985"/>
                  <a:pt x="12951" y="16911"/>
                  <a:pt x="12951" y="16726"/>
                </a:cubicBezTo>
                <a:cubicBezTo>
                  <a:pt x="12951" y="16468"/>
                  <a:pt x="12936" y="16431"/>
                  <a:pt x="12906" y="16209"/>
                </a:cubicBezTo>
                <a:cubicBezTo>
                  <a:pt x="13234" y="15545"/>
                  <a:pt x="13234" y="15545"/>
                  <a:pt x="13234" y="15545"/>
                </a:cubicBezTo>
                <a:cubicBezTo>
                  <a:pt x="13234" y="14622"/>
                  <a:pt x="13234" y="14622"/>
                  <a:pt x="13234" y="14622"/>
                </a:cubicBezTo>
                <a:cubicBezTo>
                  <a:pt x="13204" y="14437"/>
                  <a:pt x="13204" y="14437"/>
                  <a:pt x="13204" y="14437"/>
                </a:cubicBezTo>
                <a:moveTo>
                  <a:pt x="18042" y="14326"/>
                </a:moveTo>
                <a:cubicBezTo>
                  <a:pt x="18072" y="14437"/>
                  <a:pt x="18072" y="14437"/>
                  <a:pt x="18072" y="14437"/>
                </a:cubicBezTo>
                <a:cubicBezTo>
                  <a:pt x="18146" y="14437"/>
                  <a:pt x="18146" y="14437"/>
                  <a:pt x="18146" y="14437"/>
                </a:cubicBezTo>
                <a:cubicBezTo>
                  <a:pt x="18161" y="14326"/>
                  <a:pt x="18161" y="14326"/>
                  <a:pt x="18161" y="14326"/>
                </a:cubicBezTo>
                <a:cubicBezTo>
                  <a:pt x="18042" y="14326"/>
                  <a:pt x="18042" y="14326"/>
                  <a:pt x="18042" y="14326"/>
                </a:cubicBezTo>
                <a:moveTo>
                  <a:pt x="19575" y="14326"/>
                </a:moveTo>
                <a:cubicBezTo>
                  <a:pt x="19590" y="14363"/>
                  <a:pt x="19605" y="14400"/>
                  <a:pt x="19605" y="14437"/>
                </a:cubicBezTo>
                <a:cubicBezTo>
                  <a:pt x="19650" y="14437"/>
                  <a:pt x="19650" y="14437"/>
                  <a:pt x="19650" y="14437"/>
                </a:cubicBezTo>
                <a:cubicBezTo>
                  <a:pt x="19575" y="14326"/>
                  <a:pt x="19575" y="14326"/>
                  <a:pt x="19575" y="14326"/>
                </a:cubicBezTo>
                <a:moveTo>
                  <a:pt x="20022" y="13698"/>
                </a:moveTo>
                <a:cubicBezTo>
                  <a:pt x="19754" y="13920"/>
                  <a:pt x="19754" y="13920"/>
                  <a:pt x="19754" y="13920"/>
                </a:cubicBezTo>
                <a:cubicBezTo>
                  <a:pt x="19784" y="14068"/>
                  <a:pt x="19754" y="14105"/>
                  <a:pt x="19858" y="14105"/>
                </a:cubicBezTo>
                <a:cubicBezTo>
                  <a:pt x="19933" y="14105"/>
                  <a:pt x="19992" y="13809"/>
                  <a:pt x="20022" y="13698"/>
                </a:cubicBezTo>
                <a:moveTo>
                  <a:pt x="17685" y="13588"/>
                </a:moveTo>
                <a:cubicBezTo>
                  <a:pt x="17715" y="13698"/>
                  <a:pt x="17715" y="13698"/>
                  <a:pt x="17715" y="13698"/>
                </a:cubicBezTo>
                <a:cubicBezTo>
                  <a:pt x="17685" y="13588"/>
                  <a:pt x="17685" y="13588"/>
                  <a:pt x="17685" y="13588"/>
                </a:cubicBezTo>
                <a:moveTo>
                  <a:pt x="18414" y="13477"/>
                </a:moveTo>
                <a:cubicBezTo>
                  <a:pt x="18414" y="13698"/>
                  <a:pt x="18414" y="13698"/>
                  <a:pt x="18414" y="13698"/>
                </a:cubicBezTo>
                <a:cubicBezTo>
                  <a:pt x="18414" y="13477"/>
                  <a:pt x="18414" y="13477"/>
                  <a:pt x="18414" y="13477"/>
                </a:cubicBezTo>
                <a:moveTo>
                  <a:pt x="18697" y="13477"/>
                </a:moveTo>
                <a:cubicBezTo>
                  <a:pt x="18533" y="13477"/>
                  <a:pt x="18533" y="13477"/>
                  <a:pt x="18533" y="13477"/>
                </a:cubicBezTo>
                <a:cubicBezTo>
                  <a:pt x="18578" y="13662"/>
                  <a:pt x="18563" y="13698"/>
                  <a:pt x="18578" y="13698"/>
                </a:cubicBezTo>
                <a:cubicBezTo>
                  <a:pt x="18578" y="13698"/>
                  <a:pt x="18578" y="13698"/>
                  <a:pt x="18593" y="13698"/>
                </a:cubicBezTo>
                <a:cubicBezTo>
                  <a:pt x="18608" y="13698"/>
                  <a:pt x="18608" y="13662"/>
                  <a:pt x="18638" y="13662"/>
                </a:cubicBezTo>
                <a:cubicBezTo>
                  <a:pt x="18653" y="13662"/>
                  <a:pt x="18667" y="13698"/>
                  <a:pt x="18697" y="13698"/>
                </a:cubicBezTo>
                <a:cubicBezTo>
                  <a:pt x="18697" y="13477"/>
                  <a:pt x="18697" y="13477"/>
                  <a:pt x="18697" y="13477"/>
                </a:cubicBezTo>
                <a:moveTo>
                  <a:pt x="17968" y="13255"/>
                </a:moveTo>
                <a:cubicBezTo>
                  <a:pt x="17968" y="13255"/>
                  <a:pt x="17968" y="13255"/>
                  <a:pt x="17968" y="13255"/>
                </a:cubicBezTo>
                <a:moveTo>
                  <a:pt x="18042" y="13145"/>
                </a:moveTo>
                <a:cubicBezTo>
                  <a:pt x="17998" y="13145"/>
                  <a:pt x="17998" y="13145"/>
                  <a:pt x="17998" y="13145"/>
                </a:cubicBezTo>
                <a:cubicBezTo>
                  <a:pt x="17968" y="13255"/>
                  <a:pt x="17968" y="13255"/>
                  <a:pt x="17968" y="13255"/>
                </a:cubicBezTo>
                <a:cubicBezTo>
                  <a:pt x="17998" y="13145"/>
                  <a:pt x="17998" y="13145"/>
                  <a:pt x="17998" y="13145"/>
                </a:cubicBezTo>
                <a:cubicBezTo>
                  <a:pt x="17968" y="13255"/>
                  <a:pt x="17968" y="13255"/>
                  <a:pt x="17968" y="13255"/>
                </a:cubicBezTo>
                <a:cubicBezTo>
                  <a:pt x="17998" y="13809"/>
                  <a:pt x="17998" y="13809"/>
                  <a:pt x="17998" y="13809"/>
                </a:cubicBezTo>
                <a:cubicBezTo>
                  <a:pt x="18042" y="13883"/>
                  <a:pt x="18042" y="13883"/>
                  <a:pt x="18042" y="13883"/>
                </a:cubicBezTo>
                <a:cubicBezTo>
                  <a:pt x="18057" y="13440"/>
                  <a:pt x="18057" y="13440"/>
                  <a:pt x="18057" y="13440"/>
                </a:cubicBezTo>
                <a:cubicBezTo>
                  <a:pt x="18161" y="13809"/>
                  <a:pt x="18161" y="13809"/>
                  <a:pt x="18161" y="13809"/>
                </a:cubicBezTo>
                <a:cubicBezTo>
                  <a:pt x="18161" y="13588"/>
                  <a:pt x="18161" y="13588"/>
                  <a:pt x="18161" y="13588"/>
                </a:cubicBezTo>
                <a:cubicBezTo>
                  <a:pt x="18161" y="13477"/>
                  <a:pt x="18161" y="13477"/>
                  <a:pt x="18161" y="13477"/>
                </a:cubicBezTo>
                <a:cubicBezTo>
                  <a:pt x="18131" y="13366"/>
                  <a:pt x="18087" y="13255"/>
                  <a:pt x="18042" y="13145"/>
                </a:cubicBezTo>
                <a:moveTo>
                  <a:pt x="19203" y="14326"/>
                </a:moveTo>
                <a:cubicBezTo>
                  <a:pt x="19203" y="14326"/>
                  <a:pt x="19203" y="14326"/>
                  <a:pt x="19203" y="14326"/>
                </a:cubicBezTo>
                <a:cubicBezTo>
                  <a:pt x="19203" y="14326"/>
                  <a:pt x="19203" y="14326"/>
                  <a:pt x="19203" y="14326"/>
                </a:cubicBezTo>
                <a:cubicBezTo>
                  <a:pt x="19203" y="14326"/>
                  <a:pt x="19203" y="14326"/>
                  <a:pt x="19203" y="14326"/>
                </a:cubicBezTo>
                <a:moveTo>
                  <a:pt x="19203" y="14326"/>
                </a:moveTo>
                <a:cubicBezTo>
                  <a:pt x="19188" y="14326"/>
                  <a:pt x="19188" y="14326"/>
                  <a:pt x="19188" y="14326"/>
                </a:cubicBezTo>
                <a:cubicBezTo>
                  <a:pt x="19188" y="14326"/>
                  <a:pt x="19188" y="14326"/>
                  <a:pt x="19203" y="14326"/>
                </a:cubicBezTo>
                <a:moveTo>
                  <a:pt x="19233" y="14326"/>
                </a:moveTo>
                <a:cubicBezTo>
                  <a:pt x="19233" y="14326"/>
                  <a:pt x="19233" y="14326"/>
                  <a:pt x="19233" y="14326"/>
                </a:cubicBezTo>
                <a:cubicBezTo>
                  <a:pt x="19233" y="14326"/>
                  <a:pt x="19233" y="14326"/>
                  <a:pt x="19233" y="14326"/>
                </a:cubicBezTo>
                <a:moveTo>
                  <a:pt x="19174" y="14326"/>
                </a:moveTo>
                <a:cubicBezTo>
                  <a:pt x="19174" y="14326"/>
                  <a:pt x="19159" y="14326"/>
                  <a:pt x="19144" y="14326"/>
                </a:cubicBezTo>
                <a:cubicBezTo>
                  <a:pt x="19159" y="14326"/>
                  <a:pt x="19174" y="14326"/>
                  <a:pt x="19174" y="14326"/>
                </a:cubicBezTo>
                <a:moveTo>
                  <a:pt x="19144" y="14326"/>
                </a:moveTo>
                <a:cubicBezTo>
                  <a:pt x="19144" y="14326"/>
                  <a:pt x="19144" y="14326"/>
                  <a:pt x="19144" y="14326"/>
                </a:cubicBezTo>
                <a:cubicBezTo>
                  <a:pt x="19144" y="14326"/>
                  <a:pt x="19144" y="14326"/>
                  <a:pt x="19144" y="14326"/>
                </a:cubicBezTo>
                <a:moveTo>
                  <a:pt x="19278" y="14437"/>
                </a:moveTo>
                <a:cubicBezTo>
                  <a:pt x="19248" y="14326"/>
                  <a:pt x="19263" y="14326"/>
                  <a:pt x="19248" y="14326"/>
                </a:cubicBezTo>
                <a:cubicBezTo>
                  <a:pt x="19263" y="14326"/>
                  <a:pt x="19248" y="14326"/>
                  <a:pt x="19278" y="14437"/>
                </a:cubicBezTo>
                <a:moveTo>
                  <a:pt x="19233" y="14326"/>
                </a:moveTo>
                <a:cubicBezTo>
                  <a:pt x="19233" y="14326"/>
                  <a:pt x="19233" y="14326"/>
                  <a:pt x="19233" y="14326"/>
                </a:cubicBezTo>
                <a:cubicBezTo>
                  <a:pt x="19248" y="14326"/>
                  <a:pt x="19248" y="14326"/>
                  <a:pt x="19248" y="14326"/>
                </a:cubicBezTo>
                <a:cubicBezTo>
                  <a:pt x="19248" y="14326"/>
                  <a:pt x="19248" y="14326"/>
                  <a:pt x="19248" y="14326"/>
                </a:cubicBezTo>
                <a:cubicBezTo>
                  <a:pt x="19248" y="14326"/>
                  <a:pt x="19248" y="14326"/>
                  <a:pt x="19233" y="14326"/>
                </a:cubicBezTo>
                <a:cubicBezTo>
                  <a:pt x="19233" y="14326"/>
                  <a:pt x="19233" y="14326"/>
                  <a:pt x="19233" y="14326"/>
                </a:cubicBezTo>
                <a:moveTo>
                  <a:pt x="18861" y="13145"/>
                </a:moveTo>
                <a:cubicBezTo>
                  <a:pt x="18727" y="13145"/>
                  <a:pt x="18727" y="13145"/>
                  <a:pt x="18727" y="13145"/>
                </a:cubicBezTo>
                <a:cubicBezTo>
                  <a:pt x="18772" y="13366"/>
                  <a:pt x="18772" y="13366"/>
                  <a:pt x="18772" y="13366"/>
                </a:cubicBezTo>
                <a:cubicBezTo>
                  <a:pt x="18861" y="13366"/>
                  <a:pt x="18861" y="13366"/>
                  <a:pt x="18861" y="13366"/>
                </a:cubicBezTo>
                <a:cubicBezTo>
                  <a:pt x="18772" y="13366"/>
                  <a:pt x="18772" y="13366"/>
                  <a:pt x="18772" y="13366"/>
                </a:cubicBezTo>
                <a:cubicBezTo>
                  <a:pt x="18772" y="13698"/>
                  <a:pt x="18772" y="13698"/>
                  <a:pt x="18772" y="13698"/>
                </a:cubicBezTo>
                <a:cubicBezTo>
                  <a:pt x="18891" y="13698"/>
                  <a:pt x="18891" y="13698"/>
                  <a:pt x="18891" y="13698"/>
                </a:cubicBezTo>
                <a:cubicBezTo>
                  <a:pt x="19010" y="13809"/>
                  <a:pt x="19010" y="13809"/>
                  <a:pt x="19010" y="13809"/>
                </a:cubicBezTo>
                <a:cubicBezTo>
                  <a:pt x="19084" y="13809"/>
                  <a:pt x="19084" y="13809"/>
                  <a:pt x="19084" y="13809"/>
                </a:cubicBezTo>
                <a:cubicBezTo>
                  <a:pt x="19188" y="13994"/>
                  <a:pt x="19188" y="13994"/>
                  <a:pt x="19188" y="13994"/>
                </a:cubicBezTo>
                <a:cubicBezTo>
                  <a:pt x="19084" y="13809"/>
                  <a:pt x="19084" y="13809"/>
                  <a:pt x="19084" y="13809"/>
                </a:cubicBezTo>
                <a:cubicBezTo>
                  <a:pt x="19010" y="13809"/>
                  <a:pt x="19010" y="13809"/>
                  <a:pt x="19010" y="13809"/>
                </a:cubicBezTo>
                <a:cubicBezTo>
                  <a:pt x="19129" y="13994"/>
                  <a:pt x="19129" y="13994"/>
                  <a:pt x="19129" y="13994"/>
                </a:cubicBezTo>
                <a:cubicBezTo>
                  <a:pt x="19084" y="14400"/>
                  <a:pt x="19084" y="14400"/>
                  <a:pt x="19084" y="14400"/>
                </a:cubicBezTo>
                <a:cubicBezTo>
                  <a:pt x="19099" y="14437"/>
                  <a:pt x="19099" y="14437"/>
                  <a:pt x="19099" y="14437"/>
                </a:cubicBezTo>
                <a:cubicBezTo>
                  <a:pt x="19278" y="14437"/>
                  <a:pt x="19278" y="14437"/>
                  <a:pt x="19278" y="14437"/>
                </a:cubicBezTo>
                <a:cubicBezTo>
                  <a:pt x="19278" y="14437"/>
                  <a:pt x="19278" y="14437"/>
                  <a:pt x="19278" y="14437"/>
                </a:cubicBezTo>
                <a:cubicBezTo>
                  <a:pt x="19278" y="14437"/>
                  <a:pt x="19278" y="14437"/>
                  <a:pt x="19278" y="14437"/>
                </a:cubicBezTo>
                <a:cubicBezTo>
                  <a:pt x="19441" y="14437"/>
                  <a:pt x="19441" y="14437"/>
                  <a:pt x="19441" y="14437"/>
                </a:cubicBezTo>
                <a:cubicBezTo>
                  <a:pt x="19486" y="14178"/>
                  <a:pt x="19486" y="14178"/>
                  <a:pt x="19486" y="14178"/>
                </a:cubicBezTo>
                <a:cubicBezTo>
                  <a:pt x="19575" y="14326"/>
                  <a:pt x="19575" y="14326"/>
                  <a:pt x="19575" y="14326"/>
                </a:cubicBezTo>
                <a:cubicBezTo>
                  <a:pt x="19650" y="14437"/>
                  <a:pt x="19650" y="14437"/>
                  <a:pt x="19650" y="14437"/>
                </a:cubicBezTo>
                <a:cubicBezTo>
                  <a:pt x="19739" y="14437"/>
                  <a:pt x="19739" y="14437"/>
                  <a:pt x="19739" y="14437"/>
                </a:cubicBezTo>
                <a:cubicBezTo>
                  <a:pt x="19665" y="14215"/>
                  <a:pt x="19665" y="14215"/>
                  <a:pt x="19665" y="14215"/>
                </a:cubicBezTo>
                <a:cubicBezTo>
                  <a:pt x="19709" y="13994"/>
                  <a:pt x="19709" y="13994"/>
                  <a:pt x="19709" y="13994"/>
                </a:cubicBezTo>
                <a:cubicBezTo>
                  <a:pt x="19099" y="13255"/>
                  <a:pt x="19099" y="13255"/>
                  <a:pt x="19099" y="13255"/>
                </a:cubicBezTo>
                <a:cubicBezTo>
                  <a:pt x="18935" y="13588"/>
                  <a:pt x="18935" y="13588"/>
                  <a:pt x="18935" y="13588"/>
                </a:cubicBezTo>
                <a:cubicBezTo>
                  <a:pt x="18816" y="13440"/>
                  <a:pt x="18816" y="13440"/>
                  <a:pt x="18816" y="13440"/>
                </a:cubicBezTo>
                <a:cubicBezTo>
                  <a:pt x="18935" y="13588"/>
                  <a:pt x="18935" y="13588"/>
                  <a:pt x="18935" y="13588"/>
                </a:cubicBezTo>
                <a:cubicBezTo>
                  <a:pt x="18861" y="13145"/>
                  <a:pt x="18861" y="13145"/>
                  <a:pt x="18861" y="13145"/>
                </a:cubicBezTo>
                <a:moveTo>
                  <a:pt x="18325" y="12849"/>
                </a:moveTo>
                <a:cubicBezTo>
                  <a:pt x="18131" y="12849"/>
                  <a:pt x="18131" y="12849"/>
                  <a:pt x="18131" y="12849"/>
                </a:cubicBezTo>
                <a:cubicBezTo>
                  <a:pt x="18012" y="12849"/>
                  <a:pt x="18027" y="12923"/>
                  <a:pt x="17998" y="13145"/>
                </a:cubicBezTo>
                <a:cubicBezTo>
                  <a:pt x="18042" y="13145"/>
                  <a:pt x="18042" y="13145"/>
                  <a:pt x="18042" y="13145"/>
                </a:cubicBezTo>
                <a:cubicBezTo>
                  <a:pt x="18087" y="13255"/>
                  <a:pt x="18131" y="13366"/>
                  <a:pt x="18161" y="13477"/>
                </a:cubicBezTo>
                <a:cubicBezTo>
                  <a:pt x="18206" y="13145"/>
                  <a:pt x="18206" y="13145"/>
                  <a:pt x="18206" y="13145"/>
                </a:cubicBezTo>
                <a:cubicBezTo>
                  <a:pt x="18042" y="13145"/>
                  <a:pt x="18042" y="13145"/>
                  <a:pt x="18042" y="13145"/>
                </a:cubicBezTo>
                <a:cubicBezTo>
                  <a:pt x="18206" y="13034"/>
                  <a:pt x="18206" y="13034"/>
                  <a:pt x="18206" y="13034"/>
                </a:cubicBezTo>
                <a:cubicBezTo>
                  <a:pt x="18325" y="13034"/>
                  <a:pt x="18280" y="13034"/>
                  <a:pt x="18325" y="12849"/>
                </a:cubicBezTo>
                <a:moveTo>
                  <a:pt x="17923" y="12332"/>
                </a:moveTo>
                <a:cubicBezTo>
                  <a:pt x="17878" y="12406"/>
                  <a:pt x="17878" y="12406"/>
                  <a:pt x="17878" y="12406"/>
                </a:cubicBezTo>
                <a:cubicBezTo>
                  <a:pt x="17923" y="12332"/>
                  <a:pt x="17923" y="12332"/>
                  <a:pt x="17923" y="12332"/>
                </a:cubicBezTo>
                <a:moveTo>
                  <a:pt x="16568" y="12148"/>
                </a:moveTo>
                <a:cubicBezTo>
                  <a:pt x="16866" y="13366"/>
                  <a:pt x="16866" y="13366"/>
                  <a:pt x="16866" y="13366"/>
                </a:cubicBezTo>
                <a:cubicBezTo>
                  <a:pt x="17149" y="13883"/>
                  <a:pt x="17149" y="13883"/>
                  <a:pt x="17149" y="13883"/>
                </a:cubicBezTo>
                <a:cubicBezTo>
                  <a:pt x="17149" y="13883"/>
                  <a:pt x="17149" y="13883"/>
                  <a:pt x="17149" y="13883"/>
                </a:cubicBezTo>
                <a:cubicBezTo>
                  <a:pt x="16866" y="13366"/>
                  <a:pt x="16866" y="13366"/>
                  <a:pt x="16866" y="13366"/>
                </a:cubicBezTo>
                <a:cubicBezTo>
                  <a:pt x="17194" y="14105"/>
                  <a:pt x="17194" y="14105"/>
                  <a:pt x="17194" y="14105"/>
                </a:cubicBezTo>
                <a:cubicBezTo>
                  <a:pt x="17238" y="14215"/>
                  <a:pt x="17238" y="14215"/>
                  <a:pt x="17238" y="14215"/>
                </a:cubicBezTo>
                <a:cubicBezTo>
                  <a:pt x="17610" y="14326"/>
                  <a:pt x="17610" y="14326"/>
                  <a:pt x="17610" y="14326"/>
                </a:cubicBezTo>
                <a:cubicBezTo>
                  <a:pt x="17238" y="14215"/>
                  <a:pt x="17238" y="14215"/>
                  <a:pt x="17238" y="14215"/>
                </a:cubicBezTo>
                <a:cubicBezTo>
                  <a:pt x="17596" y="14437"/>
                  <a:pt x="17596" y="14437"/>
                  <a:pt x="17596" y="14437"/>
                </a:cubicBezTo>
                <a:cubicBezTo>
                  <a:pt x="17685" y="14437"/>
                  <a:pt x="17685" y="14437"/>
                  <a:pt x="17685" y="14437"/>
                </a:cubicBezTo>
                <a:cubicBezTo>
                  <a:pt x="17685" y="14437"/>
                  <a:pt x="17685" y="14437"/>
                  <a:pt x="17685" y="14437"/>
                </a:cubicBezTo>
                <a:cubicBezTo>
                  <a:pt x="17685" y="14437"/>
                  <a:pt x="17685" y="14437"/>
                  <a:pt x="17700" y="14437"/>
                </a:cubicBezTo>
                <a:cubicBezTo>
                  <a:pt x="17923" y="14437"/>
                  <a:pt x="17923" y="14437"/>
                  <a:pt x="17923" y="14437"/>
                </a:cubicBezTo>
                <a:cubicBezTo>
                  <a:pt x="17923" y="14326"/>
                  <a:pt x="17923" y="14326"/>
                  <a:pt x="17923" y="14326"/>
                </a:cubicBezTo>
                <a:cubicBezTo>
                  <a:pt x="17566" y="14105"/>
                  <a:pt x="17566" y="14105"/>
                  <a:pt x="17566" y="14105"/>
                </a:cubicBezTo>
                <a:cubicBezTo>
                  <a:pt x="17194" y="13994"/>
                  <a:pt x="17194" y="13994"/>
                  <a:pt x="17194" y="13994"/>
                </a:cubicBezTo>
                <a:cubicBezTo>
                  <a:pt x="17194" y="13366"/>
                  <a:pt x="17194" y="13366"/>
                  <a:pt x="17194" y="13366"/>
                </a:cubicBezTo>
                <a:cubicBezTo>
                  <a:pt x="17030" y="13145"/>
                  <a:pt x="17030" y="13145"/>
                  <a:pt x="17030" y="13145"/>
                </a:cubicBezTo>
                <a:cubicBezTo>
                  <a:pt x="17030" y="13145"/>
                  <a:pt x="17030" y="13145"/>
                  <a:pt x="17030" y="13145"/>
                </a:cubicBezTo>
                <a:cubicBezTo>
                  <a:pt x="17030" y="13071"/>
                  <a:pt x="17030" y="13071"/>
                  <a:pt x="17030" y="13071"/>
                </a:cubicBezTo>
                <a:cubicBezTo>
                  <a:pt x="17000" y="12960"/>
                  <a:pt x="17000" y="12960"/>
                  <a:pt x="17000" y="12960"/>
                </a:cubicBezTo>
                <a:cubicBezTo>
                  <a:pt x="16941" y="12849"/>
                  <a:pt x="16941" y="12849"/>
                  <a:pt x="16941" y="12849"/>
                </a:cubicBezTo>
                <a:cubicBezTo>
                  <a:pt x="16911" y="12738"/>
                  <a:pt x="16911" y="12738"/>
                  <a:pt x="16911" y="12738"/>
                </a:cubicBezTo>
                <a:cubicBezTo>
                  <a:pt x="16568" y="12148"/>
                  <a:pt x="16568" y="12148"/>
                  <a:pt x="16568" y="12148"/>
                </a:cubicBezTo>
                <a:moveTo>
                  <a:pt x="17878" y="12111"/>
                </a:moveTo>
                <a:cubicBezTo>
                  <a:pt x="17804" y="12111"/>
                  <a:pt x="17804" y="12111"/>
                  <a:pt x="17804" y="12111"/>
                </a:cubicBezTo>
                <a:cubicBezTo>
                  <a:pt x="17432" y="12849"/>
                  <a:pt x="17432" y="12849"/>
                  <a:pt x="17432" y="12849"/>
                </a:cubicBezTo>
                <a:cubicBezTo>
                  <a:pt x="17432" y="12849"/>
                  <a:pt x="17432" y="12849"/>
                  <a:pt x="17432" y="12849"/>
                </a:cubicBezTo>
                <a:cubicBezTo>
                  <a:pt x="17357" y="12738"/>
                  <a:pt x="17357" y="12738"/>
                  <a:pt x="17357" y="12738"/>
                </a:cubicBezTo>
                <a:cubicBezTo>
                  <a:pt x="17357" y="13145"/>
                  <a:pt x="17357" y="13145"/>
                  <a:pt x="17357" y="13145"/>
                </a:cubicBezTo>
                <a:cubicBezTo>
                  <a:pt x="17432" y="13255"/>
                  <a:pt x="17432" y="13255"/>
                  <a:pt x="17432" y="13255"/>
                </a:cubicBezTo>
                <a:cubicBezTo>
                  <a:pt x="17432" y="13218"/>
                  <a:pt x="17387" y="13071"/>
                  <a:pt x="17387" y="12960"/>
                </a:cubicBezTo>
                <a:cubicBezTo>
                  <a:pt x="17387" y="12960"/>
                  <a:pt x="17387" y="12960"/>
                  <a:pt x="17387" y="12960"/>
                </a:cubicBezTo>
                <a:cubicBezTo>
                  <a:pt x="17387" y="13071"/>
                  <a:pt x="17432" y="13218"/>
                  <a:pt x="17432" y="13255"/>
                </a:cubicBezTo>
                <a:cubicBezTo>
                  <a:pt x="17685" y="13588"/>
                  <a:pt x="17685" y="13588"/>
                  <a:pt x="17685" y="13588"/>
                </a:cubicBezTo>
                <a:cubicBezTo>
                  <a:pt x="17715" y="13698"/>
                  <a:pt x="17715" y="13698"/>
                  <a:pt x="17715" y="13698"/>
                </a:cubicBezTo>
                <a:cubicBezTo>
                  <a:pt x="17923" y="12738"/>
                  <a:pt x="17923" y="12738"/>
                  <a:pt x="17923" y="12738"/>
                </a:cubicBezTo>
                <a:cubicBezTo>
                  <a:pt x="17878" y="12628"/>
                  <a:pt x="17878" y="12628"/>
                  <a:pt x="17878" y="12628"/>
                </a:cubicBezTo>
                <a:cubicBezTo>
                  <a:pt x="17878" y="12406"/>
                  <a:pt x="17878" y="12406"/>
                  <a:pt x="17878" y="12406"/>
                </a:cubicBezTo>
                <a:cubicBezTo>
                  <a:pt x="17923" y="12332"/>
                  <a:pt x="17923" y="12332"/>
                  <a:pt x="17923" y="12332"/>
                </a:cubicBezTo>
                <a:cubicBezTo>
                  <a:pt x="17878" y="12111"/>
                  <a:pt x="17878" y="12111"/>
                  <a:pt x="17878" y="12111"/>
                </a:cubicBezTo>
                <a:moveTo>
                  <a:pt x="17878" y="12111"/>
                </a:moveTo>
                <a:cubicBezTo>
                  <a:pt x="17804" y="12111"/>
                  <a:pt x="17804" y="12111"/>
                  <a:pt x="17804" y="12111"/>
                </a:cubicBezTo>
                <a:cubicBezTo>
                  <a:pt x="17878" y="12111"/>
                  <a:pt x="17878" y="12111"/>
                  <a:pt x="17878" y="12111"/>
                </a:cubicBezTo>
                <a:moveTo>
                  <a:pt x="17968" y="12111"/>
                </a:moveTo>
                <a:cubicBezTo>
                  <a:pt x="17878" y="12111"/>
                  <a:pt x="17878" y="12111"/>
                  <a:pt x="17878" y="12111"/>
                </a:cubicBezTo>
                <a:cubicBezTo>
                  <a:pt x="17923" y="12332"/>
                  <a:pt x="17923" y="12332"/>
                  <a:pt x="17923" y="12332"/>
                </a:cubicBezTo>
                <a:cubicBezTo>
                  <a:pt x="17968" y="12111"/>
                  <a:pt x="17968" y="12111"/>
                  <a:pt x="17968" y="12111"/>
                </a:cubicBezTo>
                <a:moveTo>
                  <a:pt x="16836" y="11889"/>
                </a:moveTo>
                <a:cubicBezTo>
                  <a:pt x="16792" y="11889"/>
                  <a:pt x="16792" y="11889"/>
                  <a:pt x="16792" y="11889"/>
                </a:cubicBezTo>
                <a:cubicBezTo>
                  <a:pt x="16866" y="12332"/>
                  <a:pt x="16866" y="12332"/>
                  <a:pt x="16866" y="12332"/>
                </a:cubicBezTo>
                <a:cubicBezTo>
                  <a:pt x="16866" y="12406"/>
                  <a:pt x="16866" y="12406"/>
                  <a:pt x="16866" y="12406"/>
                </a:cubicBezTo>
                <a:cubicBezTo>
                  <a:pt x="17000" y="12775"/>
                  <a:pt x="17000" y="12775"/>
                  <a:pt x="17000" y="12775"/>
                </a:cubicBezTo>
                <a:cubicBezTo>
                  <a:pt x="17015" y="12628"/>
                  <a:pt x="17015" y="12628"/>
                  <a:pt x="17015" y="12628"/>
                </a:cubicBezTo>
                <a:cubicBezTo>
                  <a:pt x="17000" y="12775"/>
                  <a:pt x="17000" y="12775"/>
                  <a:pt x="17000" y="12775"/>
                </a:cubicBezTo>
                <a:cubicBezTo>
                  <a:pt x="16866" y="12406"/>
                  <a:pt x="16866" y="12406"/>
                  <a:pt x="16866" y="12406"/>
                </a:cubicBezTo>
                <a:cubicBezTo>
                  <a:pt x="16911" y="12738"/>
                  <a:pt x="16911" y="12738"/>
                  <a:pt x="16911" y="12738"/>
                </a:cubicBezTo>
                <a:cubicBezTo>
                  <a:pt x="16941" y="12849"/>
                  <a:pt x="16941" y="12849"/>
                  <a:pt x="16941" y="12849"/>
                </a:cubicBezTo>
                <a:cubicBezTo>
                  <a:pt x="17000" y="12960"/>
                  <a:pt x="17000" y="12960"/>
                  <a:pt x="17000" y="12960"/>
                </a:cubicBezTo>
                <a:cubicBezTo>
                  <a:pt x="17030" y="13071"/>
                  <a:pt x="17030" y="13071"/>
                  <a:pt x="17030" y="13071"/>
                </a:cubicBezTo>
                <a:cubicBezTo>
                  <a:pt x="17000" y="12960"/>
                  <a:pt x="17000" y="12960"/>
                  <a:pt x="17000" y="12960"/>
                </a:cubicBezTo>
                <a:cubicBezTo>
                  <a:pt x="16941" y="12812"/>
                  <a:pt x="16941" y="12812"/>
                  <a:pt x="16941" y="12812"/>
                </a:cubicBezTo>
                <a:cubicBezTo>
                  <a:pt x="16985" y="12775"/>
                  <a:pt x="16985" y="12775"/>
                  <a:pt x="16985" y="12775"/>
                </a:cubicBezTo>
                <a:cubicBezTo>
                  <a:pt x="17075" y="12849"/>
                  <a:pt x="17075" y="12849"/>
                  <a:pt x="17075" y="12849"/>
                </a:cubicBezTo>
                <a:cubicBezTo>
                  <a:pt x="17030" y="12222"/>
                  <a:pt x="17030" y="12222"/>
                  <a:pt x="17030" y="12222"/>
                </a:cubicBezTo>
                <a:cubicBezTo>
                  <a:pt x="16911" y="12000"/>
                  <a:pt x="16911" y="12000"/>
                  <a:pt x="16911" y="12000"/>
                </a:cubicBezTo>
                <a:cubicBezTo>
                  <a:pt x="16866" y="12000"/>
                  <a:pt x="16866" y="12000"/>
                  <a:pt x="16866" y="12000"/>
                </a:cubicBezTo>
                <a:cubicBezTo>
                  <a:pt x="16836" y="11889"/>
                  <a:pt x="16836" y="11889"/>
                  <a:pt x="16836" y="11889"/>
                </a:cubicBezTo>
                <a:moveTo>
                  <a:pt x="16747" y="11778"/>
                </a:moveTo>
                <a:cubicBezTo>
                  <a:pt x="16792" y="11889"/>
                  <a:pt x="16792" y="11889"/>
                  <a:pt x="16792" y="11889"/>
                </a:cubicBezTo>
                <a:cubicBezTo>
                  <a:pt x="16747" y="11778"/>
                  <a:pt x="16747" y="11778"/>
                  <a:pt x="16747" y="11778"/>
                </a:cubicBezTo>
                <a:moveTo>
                  <a:pt x="15705" y="11594"/>
                </a:moveTo>
                <a:cubicBezTo>
                  <a:pt x="15616" y="11594"/>
                  <a:pt x="15616" y="11594"/>
                  <a:pt x="15616" y="11594"/>
                </a:cubicBezTo>
                <a:cubicBezTo>
                  <a:pt x="15616" y="12000"/>
                  <a:pt x="15616" y="12000"/>
                  <a:pt x="15616" y="12000"/>
                </a:cubicBezTo>
                <a:cubicBezTo>
                  <a:pt x="15705" y="12000"/>
                  <a:pt x="15705" y="12000"/>
                  <a:pt x="15705" y="12000"/>
                </a:cubicBezTo>
                <a:cubicBezTo>
                  <a:pt x="15616" y="12000"/>
                  <a:pt x="15616" y="12000"/>
                  <a:pt x="15616" y="12000"/>
                </a:cubicBezTo>
                <a:cubicBezTo>
                  <a:pt x="15750" y="12111"/>
                  <a:pt x="15750" y="12111"/>
                  <a:pt x="15750" y="12111"/>
                </a:cubicBezTo>
                <a:cubicBezTo>
                  <a:pt x="15705" y="11778"/>
                  <a:pt x="15705" y="11778"/>
                  <a:pt x="15705" y="11778"/>
                </a:cubicBezTo>
                <a:cubicBezTo>
                  <a:pt x="15705" y="11594"/>
                  <a:pt x="15705" y="11594"/>
                  <a:pt x="15705" y="11594"/>
                </a:cubicBezTo>
                <a:moveTo>
                  <a:pt x="16792" y="11594"/>
                </a:moveTo>
                <a:cubicBezTo>
                  <a:pt x="16792" y="11594"/>
                  <a:pt x="16792" y="11594"/>
                  <a:pt x="16792" y="11594"/>
                </a:cubicBezTo>
                <a:cubicBezTo>
                  <a:pt x="16747" y="11778"/>
                  <a:pt x="16747" y="11778"/>
                  <a:pt x="16747" y="11778"/>
                </a:cubicBezTo>
                <a:cubicBezTo>
                  <a:pt x="16792" y="11889"/>
                  <a:pt x="16792" y="11889"/>
                  <a:pt x="16792" y="11889"/>
                </a:cubicBezTo>
                <a:cubicBezTo>
                  <a:pt x="16836" y="11889"/>
                  <a:pt x="16836" y="11889"/>
                  <a:pt x="16836" y="11889"/>
                </a:cubicBezTo>
                <a:cubicBezTo>
                  <a:pt x="16836" y="11705"/>
                  <a:pt x="16836" y="11705"/>
                  <a:pt x="16836" y="11705"/>
                </a:cubicBezTo>
                <a:cubicBezTo>
                  <a:pt x="16792" y="11594"/>
                  <a:pt x="16792" y="11594"/>
                  <a:pt x="16792" y="11594"/>
                </a:cubicBezTo>
                <a:moveTo>
                  <a:pt x="18414" y="11594"/>
                </a:moveTo>
                <a:cubicBezTo>
                  <a:pt x="18325" y="11705"/>
                  <a:pt x="18325" y="11705"/>
                  <a:pt x="18325" y="11705"/>
                </a:cubicBezTo>
                <a:cubicBezTo>
                  <a:pt x="18414" y="11705"/>
                  <a:pt x="18414" y="11705"/>
                  <a:pt x="18414" y="11705"/>
                </a:cubicBezTo>
                <a:cubicBezTo>
                  <a:pt x="18414" y="11594"/>
                  <a:pt x="18414" y="11594"/>
                  <a:pt x="18414" y="11594"/>
                </a:cubicBezTo>
                <a:moveTo>
                  <a:pt x="7160" y="11372"/>
                </a:moveTo>
                <a:cubicBezTo>
                  <a:pt x="7160" y="11372"/>
                  <a:pt x="7160" y="11372"/>
                  <a:pt x="7160" y="11372"/>
                </a:cubicBezTo>
                <a:moveTo>
                  <a:pt x="18370" y="11040"/>
                </a:moveTo>
                <a:cubicBezTo>
                  <a:pt x="18280" y="11040"/>
                  <a:pt x="18280" y="11040"/>
                  <a:pt x="18280" y="11040"/>
                </a:cubicBezTo>
                <a:cubicBezTo>
                  <a:pt x="18280" y="11409"/>
                  <a:pt x="18280" y="11409"/>
                  <a:pt x="18280" y="11409"/>
                </a:cubicBezTo>
                <a:cubicBezTo>
                  <a:pt x="18206" y="11151"/>
                  <a:pt x="18206" y="11151"/>
                  <a:pt x="18206" y="11151"/>
                </a:cubicBezTo>
                <a:cubicBezTo>
                  <a:pt x="18161" y="11151"/>
                  <a:pt x="18161" y="11151"/>
                  <a:pt x="18161" y="11151"/>
                </a:cubicBezTo>
                <a:cubicBezTo>
                  <a:pt x="18131" y="11262"/>
                  <a:pt x="18131" y="11262"/>
                  <a:pt x="18131" y="11262"/>
                </a:cubicBezTo>
                <a:cubicBezTo>
                  <a:pt x="18176" y="11594"/>
                  <a:pt x="18176" y="11594"/>
                  <a:pt x="18176" y="11594"/>
                </a:cubicBezTo>
                <a:cubicBezTo>
                  <a:pt x="18131" y="12000"/>
                  <a:pt x="18131" y="12000"/>
                  <a:pt x="18131" y="12000"/>
                </a:cubicBezTo>
                <a:cubicBezTo>
                  <a:pt x="18236" y="11889"/>
                  <a:pt x="18236" y="11889"/>
                  <a:pt x="18236" y="11889"/>
                </a:cubicBezTo>
                <a:cubicBezTo>
                  <a:pt x="18280" y="12111"/>
                  <a:pt x="18280" y="12111"/>
                  <a:pt x="18280" y="12111"/>
                </a:cubicBezTo>
                <a:cubicBezTo>
                  <a:pt x="18370" y="12111"/>
                  <a:pt x="18370" y="12111"/>
                  <a:pt x="18370" y="12111"/>
                </a:cubicBezTo>
                <a:cubicBezTo>
                  <a:pt x="18280" y="12111"/>
                  <a:pt x="18280" y="12111"/>
                  <a:pt x="18280" y="12111"/>
                </a:cubicBezTo>
                <a:cubicBezTo>
                  <a:pt x="18370" y="12111"/>
                  <a:pt x="18370" y="12111"/>
                  <a:pt x="18370" y="12111"/>
                </a:cubicBezTo>
                <a:cubicBezTo>
                  <a:pt x="18414" y="11705"/>
                  <a:pt x="18414" y="11705"/>
                  <a:pt x="18414" y="11705"/>
                </a:cubicBezTo>
                <a:cubicBezTo>
                  <a:pt x="18325" y="11705"/>
                  <a:pt x="18325" y="11705"/>
                  <a:pt x="18325" y="11705"/>
                </a:cubicBezTo>
                <a:cubicBezTo>
                  <a:pt x="18280" y="11889"/>
                  <a:pt x="18280" y="11889"/>
                  <a:pt x="18280" y="11889"/>
                </a:cubicBezTo>
                <a:cubicBezTo>
                  <a:pt x="18325" y="11705"/>
                  <a:pt x="18325" y="11705"/>
                  <a:pt x="18325" y="11705"/>
                </a:cubicBezTo>
                <a:cubicBezTo>
                  <a:pt x="18251" y="11705"/>
                  <a:pt x="18251" y="11705"/>
                  <a:pt x="18251" y="11705"/>
                </a:cubicBezTo>
                <a:cubicBezTo>
                  <a:pt x="18370" y="11262"/>
                  <a:pt x="18370" y="11262"/>
                  <a:pt x="18370" y="11262"/>
                </a:cubicBezTo>
                <a:cubicBezTo>
                  <a:pt x="18370" y="11040"/>
                  <a:pt x="18370" y="11040"/>
                  <a:pt x="18370" y="11040"/>
                </a:cubicBezTo>
                <a:moveTo>
                  <a:pt x="6505" y="11040"/>
                </a:moveTo>
                <a:cubicBezTo>
                  <a:pt x="6431" y="11262"/>
                  <a:pt x="6431" y="11262"/>
                  <a:pt x="6431" y="11262"/>
                </a:cubicBezTo>
                <a:cubicBezTo>
                  <a:pt x="6476" y="11594"/>
                  <a:pt x="6476" y="11594"/>
                  <a:pt x="6476" y="11594"/>
                </a:cubicBezTo>
                <a:cubicBezTo>
                  <a:pt x="6520" y="11483"/>
                  <a:pt x="6520" y="11483"/>
                  <a:pt x="6520" y="11483"/>
                </a:cubicBezTo>
                <a:cubicBezTo>
                  <a:pt x="6550" y="11262"/>
                  <a:pt x="6550" y="11262"/>
                  <a:pt x="6550" y="11262"/>
                </a:cubicBezTo>
                <a:cubicBezTo>
                  <a:pt x="6505" y="11040"/>
                  <a:pt x="6505" y="11040"/>
                  <a:pt x="6505" y="11040"/>
                </a:cubicBezTo>
                <a:moveTo>
                  <a:pt x="15288" y="10966"/>
                </a:moveTo>
                <a:cubicBezTo>
                  <a:pt x="15303" y="11151"/>
                  <a:pt x="15303" y="11151"/>
                  <a:pt x="15303" y="11151"/>
                </a:cubicBezTo>
                <a:cubicBezTo>
                  <a:pt x="15378" y="11262"/>
                  <a:pt x="15378" y="11262"/>
                  <a:pt x="15378" y="11262"/>
                </a:cubicBezTo>
                <a:cubicBezTo>
                  <a:pt x="15288" y="10966"/>
                  <a:pt x="15288" y="10966"/>
                  <a:pt x="15288" y="10966"/>
                </a:cubicBezTo>
                <a:moveTo>
                  <a:pt x="16717" y="10855"/>
                </a:moveTo>
                <a:cubicBezTo>
                  <a:pt x="16747" y="10966"/>
                  <a:pt x="16747" y="10966"/>
                  <a:pt x="16747" y="10966"/>
                </a:cubicBezTo>
                <a:cubicBezTo>
                  <a:pt x="16717" y="10855"/>
                  <a:pt x="16717" y="10855"/>
                  <a:pt x="16717" y="10855"/>
                </a:cubicBezTo>
                <a:moveTo>
                  <a:pt x="18251" y="10818"/>
                </a:moveTo>
                <a:cubicBezTo>
                  <a:pt x="18161" y="10966"/>
                  <a:pt x="18161" y="10966"/>
                  <a:pt x="18161" y="10966"/>
                </a:cubicBezTo>
                <a:cubicBezTo>
                  <a:pt x="18251" y="11040"/>
                  <a:pt x="18251" y="11040"/>
                  <a:pt x="18251" y="11040"/>
                </a:cubicBezTo>
                <a:cubicBezTo>
                  <a:pt x="18251" y="10818"/>
                  <a:pt x="18251" y="10818"/>
                  <a:pt x="18251" y="10818"/>
                </a:cubicBezTo>
                <a:moveTo>
                  <a:pt x="16836" y="10818"/>
                </a:moveTo>
                <a:cubicBezTo>
                  <a:pt x="16747" y="11151"/>
                  <a:pt x="16747" y="11151"/>
                  <a:pt x="16747" y="11151"/>
                </a:cubicBezTo>
                <a:cubicBezTo>
                  <a:pt x="16732" y="11557"/>
                  <a:pt x="16658" y="11594"/>
                  <a:pt x="16747" y="11778"/>
                </a:cubicBezTo>
                <a:cubicBezTo>
                  <a:pt x="16792" y="11594"/>
                  <a:pt x="16792" y="11594"/>
                  <a:pt x="16792" y="11594"/>
                </a:cubicBezTo>
                <a:cubicBezTo>
                  <a:pt x="16836" y="10929"/>
                  <a:pt x="16836" y="10929"/>
                  <a:pt x="16836" y="10929"/>
                </a:cubicBezTo>
                <a:cubicBezTo>
                  <a:pt x="17119" y="11483"/>
                  <a:pt x="17119" y="11483"/>
                  <a:pt x="17119" y="11483"/>
                </a:cubicBezTo>
                <a:cubicBezTo>
                  <a:pt x="16836" y="10818"/>
                  <a:pt x="16836" y="10818"/>
                  <a:pt x="16836" y="10818"/>
                </a:cubicBezTo>
                <a:moveTo>
                  <a:pt x="18131" y="10523"/>
                </a:moveTo>
                <a:cubicBezTo>
                  <a:pt x="18087" y="10745"/>
                  <a:pt x="18087" y="10745"/>
                  <a:pt x="18087" y="10745"/>
                </a:cubicBezTo>
                <a:cubicBezTo>
                  <a:pt x="18087" y="10855"/>
                  <a:pt x="18087" y="10855"/>
                  <a:pt x="18087" y="10855"/>
                </a:cubicBezTo>
                <a:cubicBezTo>
                  <a:pt x="18087" y="10966"/>
                  <a:pt x="18087" y="10966"/>
                  <a:pt x="18087" y="10966"/>
                </a:cubicBezTo>
                <a:cubicBezTo>
                  <a:pt x="18087" y="11040"/>
                  <a:pt x="18087" y="11040"/>
                  <a:pt x="18087" y="11040"/>
                </a:cubicBezTo>
                <a:cubicBezTo>
                  <a:pt x="18131" y="11040"/>
                  <a:pt x="18131" y="11040"/>
                  <a:pt x="18131" y="11040"/>
                </a:cubicBezTo>
                <a:cubicBezTo>
                  <a:pt x="18131" y="10966"/>
                  <a:pt x="18131" y="10966"/>
                  <a:pt x="18131" y="10966"/>
                </a:cubicBezTo>
                <a:cubicBezTo>
                  <a:pt x="18131" y="10523"/>
                  <a:pt x="18131" y="10523"/>
                  <a:pt x="18131" y="10523"/>
                </a:cubicBezTo>
                <a:moveTo>
                  <a:pt x="18161" y="10412"/>
                </a:moveTo>
                <a:cubicBezTo>
                  <a:pt x="18131" y="10523"/>
                  <a:pt x="18131" y="10523"/>
                  <a:pt x="18131" y="10523"/>
                </a:cubicBezTo>
                <a:cubicBezTo>
                  <a:pt x="18161" y="10412"/>
                  <a:pt x="18161" y="10412"/>
                  <a:pt x="18161" y="10412"/>
                </a:cubicBezTo>
                <a:moveTo>
                  <a:pt x="16643" y="10412"/>
                </a:moveTo>
                <a:cubicBezTo>
                  <a:pt x="16583" y="10523"/>
                  <a:pt x="16583" y="10523"/>
                  <a:pt x="16583" y="10523"/>
                </a:cubicBezTo>
                <a:cubicBezTo>
                  <a:pt x="16658" y="10523"/>
                  <a:pt x="16658" y="10523"/>
                  <a:pt x="16658" y="10523"/>
                </a:cubicBezTo>
                <a:cubicBezTo>
                  <a:pt x="16717" y="10745"/>
                  <a:pt x="16717" y="10745"/>
                  <a:pt x="16717" y="10745"/>
                </a:cubicBezTo>
                <a:cubicBezTo>
                  <a:pt x="16643" y="10412"/>
                  <a:pt x="16643" y="10412"/>
                  <a:pt x="16643" y="10412"/>
                </a:cubicBezTo>
                <a:moveTo>
                  <a:pt x="4734" y="10302"/>
                </a:moveTo>
                <a:cubicBezTo>
                  <a:pt x="4778" y="10412"/>
                  <a:pt x="4778" y="10412"/>
                  <a:pt x="4778" y="10412"/>
                </a:cubicBezTo>
                <a:cubicBezTo>
                  <a:pt x="4734" y="10302"/>
                  <a:pt x="4734" y="10302"/>
                  <a:pt x="4734" y="10302"/>
                </a:cubicBezTo>
                <a:moveTo>
                  <a:pt x="4659" y="10228"/>
                </a:moveTo>
                <a:cubicBezTo>
                  <a:pt x="4689" y="10302"/>
                  <a:pt x="4689" y="10302"/>
                  <a:pt x="4689" y="10302"/>
                </a:cubicBezTo>
                <a:cubicBezTo>
                  <a:pt x="4659" y="10228"/>
                  <a:pt x="4659" y="10228"/>
                  <a:pt x="4659" y="10228"/>
                </a:cubicBezTo>
                <a:moveTo>
                  <a:pt x="18131" y="10228"/>
                </a:moveTo>
                <a:cubicBezTo>
                  <a:pt x="18087" y="10228"/>
                  <a:pt x="18087" y="10228"/>
                  <a:pt x="18087" y="10228"/>
                </a:cubicBezTo>
                <a:cubicBezTo>
                  <a:pt x="18042" y="10523"/>
                  <a:pt x="18042" y="10523"/>
                  <a:pt x="18042" y="10523"/>
                </a:cubicBezTo>
                <a:cubicBezTo>
                  <a:pt x="18042" y="10745"/>
                  <a:pt x="18042" y="10745"/>
                  <a:pt x="18042" y="10745"/>
                </a:cubicBezTo>
                <a:cubicBezTo>
                  <a:pt x="18087" y="10745"/>
                  <a:pt x="18087" y="10745"/>
                  <a:pt x="18087" y="10745"/>
                </a:cubicBezTo>
                <a:cubicBezTo>
                  <a:pt x="18131" y="10523"/>
                  <a:pt x="18131" y="10523"/>
                  <a:pt x="18131" y="10523"/>
                </a:cubicBezTo>
                <a:cubicBezTo>
                  <a:pt x="18161" y="10412"/>
                  <a:pt x="18161" y="10412"/>
                  <a:pt x="18161" y="10412"/>
                </a:cubicBezTo>
                <a:cubicBezTo>
                  <a:pt x="18161" y="10302"/>
                  <a:pt x="18161" y="10302"/>
                  <a:pt x="18161" y="10302"/>
                </a:cubicBezTo>
                <a:cubicBezTo>
                  <a:pt x="18131" y="10228"/>
                  <a:pt x="18131" y="10228"/>
                  <a:pt x="18131" y="10228"/>
                </a:cubicBezTo>
                <a:moveTo>
                  <a:pt x="18131" y="10228"/>
                </a:moveTo>
                <a:cubicBezTo>
                  <a:pt x="18087" y="10228"/>
                  <a:pt x="18087" y="10228"/>
                  <a:pt x="18087" y="10228"/>
                </a:cubicBezTo>
                <a:cubicBezTo>
                  <a:pt x="18042" y="10523"/>
                  <a:pt x="18042" y="10523"/>
                  <a:pt x="18042" y="10523"/>
                </a:cubicBezTo>
                <a:cubicBezTo>
                  <a:pt x="18087" y="10228"/>
                  <a:pt x="18087" y="10228"/>
                  <a:pt x="18087" y="10228"/>
                </a:cubicBezTo>
                <a:cubicBezTo>
                  <a:pt x="18131" y="10228"/>
                  <a:pt x="18131" y="10228"/>
                  <a:pt x="18131" y="10228"/>
                </a:cubicBezTo>
                <a:moveTo>
                  <a:pt x="18131" y="10228"/>
                </a:moveTo>
                <a:cubicBezTo>
                  <a:pt x="18161" y="10302"/>
                  <a:pt x="18161" y="10302"/>
                  <a:pt x="18161" y="10302"/>
                </a:cubicBezTo>
                <a:cubicBezTo>
                  <a:pt x="18131" y="10228"/>
                  <a:pt x="18131" y="10228"/>
                  <a:pt x="18131" y="10228"/>
                </a:cubicBezTo>
                <a:moveTo>
                  <a:pt x="6193" y="10117"/>
                </a:moveTo>
                <a:cubicBezTo>
                  <a:pt x="6118" y="10117"/>
                  <a:pt x="6118" y="10117"/>
                  <a:pt x="6118" y="10117"/>
                </a:cubicBezTo>
                <a:cubicBezTo>
                  <a:pt x="6118" y="10302"/>
                  <a:pt x="6118" y="10302"/>
                  <a:pt x="6118" y="10302"/>
                </a:cubicBezTo>
                <a:cubicBezTo>
                  <a:pt x="6193" y="10302"/>
                  <a:pt x="6193" y="10302"/>
                  <a:pt x="6193" y="10302"/>
                </a:cubicBezTo>
                <a:cubicBezTo>
                  <a:pt x="6193" y="10117"/>
                  <a:pt x="6193" y="10117"/>
                  <a:pt x="6193" y="10117"/>
                </a:cubicBezTo>
                <a:moveTo>
                  <a:pt x="6848" y="10117"/>
                </a:moveTo>
                <a:cubicBezTo>
                  <a:pt x="6758" y="10117"/>
                  <a:pt x="6758" y="10117"/>
                  <a:pt x="6758" y="10117"/>
                </a:cubicBezTo>
                <a:cubicBezTo>
                  <a:pt x="6758" y="10302"/>
                  <a:pt x="6758" y="10302"/>
                  <a:pt x="6758" y="10302"/>
                </a:cubicBezTo>
                <a:cubicBezTo>
                  <a:pt x="6848" y="10302"/>
                  <a:pt x="6848" y="10302"/>
                  <a:pt x="6848" y="10302"/>
                </a:cubicBezTo>
                <a:cubicBezTo>
                  <a:pt x="6848" y="10117"/>
                  <a:pt x="6848" y="10117"/>
                  <a:pt x="6848" y="10117"/>
                </a:cubicBezTo>
                <a:moveTo>
                  <a:pt x="6684" y="10006"/>
                </a:moveTo>
                <a:cubicBezTo>
                  <a:pt x="6595" y="10006"/>
                  <a:pt x="6595" y="10006"/>
                  <a:pt x="6595" y="10006"/>
                </a:cubicBezTo>
                <a:cubicBezTo>
                  <a:pt x="6595" y="10228"/>
                  <a:pt x="6595" y="10228"/>
                  <a:pt x="6595" y="10228"/>
                </a:cubicBezTo>
                <a:cubicBezTo>
                  <a:pt x="6684" y="10228"/>
                  <a:pt x="6684" y="10228"/>
                  <a:pt x="6684" y="10228"/>
                </a:cubicBezTo>
                <a:cubicBezTo>
                  <a:pt x="6684" y="10006"/>
                  <a:pt x="6684" y="10006"/>
                  <a:pt x="6684" y="10006"/>
                </a:cubicBezTo>
                <a:moveTo>
                  <a:pt x="1504" y="9895"/>
                </a:moveTo>
                <a:cubicBezTo>
                  <a:pt x="1414" y="9895"/>
                  <a:pt x="1414" y="9895"/>
                  <a:pt x="1414" y="9895"/>
                </a:cubicBezTo>
                <a:cubicBezTo>
                  <a:pt x="1414" y="10117"/>
                  <a:pt x="1414" y="10117"/>
                  <a:pt x="1414" y="10117"/>
                </a:cubicBezTo>
                <a:cubicBezTo>
                  <a:pt x="1504" y="10117"/>
                  <a:pt x="1504" y="10117"/>
                  <a:pt x="1504" y="10117"/>
                </a:cubicBezTo>
                <a:cubicBezTo>
                  <a:pt x="1504" y="9895"/>
                  <a:pt x="1504" y="9895"/>
                  <a:pt x="1504" y="9895"/>
                </a:cubicBezTo>
                <a:moveTo>
                  <a:pt x="17462" y="9858"/>
                </a:moveTo>
                <a:cubicBezTo>
                  <a:pt x="17343" y="10154"/>
                  <a:pt x="17343" y="10154"/>
                  <a:pt x="17343" y="10154"/>
                </a:cubicBezTo>
                <a:cubicBezTo>
                  <a:pt x="17491" y="9969"/>
                  <a:pt x="17491" y="9969"/>
                  <a:pt x="17491" y="9969"/>
                </a:cubicBezTo>
                <a:cubicBezTo>
                  <a:pt x="17462" y="9858"/>
                  <a:pt x="17462" y="9858"/>
                  <a:pt x="17462" y="9858"/>
                </a:cubicBezTo>
                <a:moveTo>
                  <a:pt x="4451" y="9674"/>
                </a:moveTo>
                <a:cubicBezTo>
                  <a:pt x="4451" y="10006"/>
                  <a:pt x="4451" y="10006"/>
                  <a:pt x="4451" y="10006"/>
                </a:cubicBezTo>
                <a:cubicBezTo>
                  <a:pt x="4615" y="10228"/>
                  <a:pt x="4615" y="10228"/>
                  <a:pt x="4615" y="10228"/>
                </a:cubicBezTo>
                <a:cubicBezTo>
                  <a:pt x="4511" y="9969"/>
                  <a:pt x="4511" y="9969"/>
                  <a:pt x="4511" y="9969"/>
                </a:cubicBezTo>
                <a:cubicBezTo>
                  <a:pt x="4451" y="9674"/>
                  <a:pt x="4451" y="9674"/>
                  <a:pt x="4451" y="9674"/>
                </a:cubicBezTo>
                <a:moveTo>
                  <a:pt x="15214" y="9600"/>
                </a:moveTo>
                <a:cubicBezTo>
                  <a:pt x="15139" y="9674"/>
                  <a:pt x="15139" y="9674"/>
                  <a:pt x="15139" y="9674"/>
                </a:cubicBezTo>
                <a:cubicBezTo>
                  <a:pt x="15214" y="10302"/>
                  <a:pt x="15214" y="10302"/>
                  <a:pt x="15214" y="10302"/>
                </a:cubicBezTo>
                <a:cubicBezTo>
                  <a:pt x="15214" y="9600"/>
                  <a:pt x="15214" y="9600"/>
                  <a:pt x="15214" y="9600"/>
                </a:cubicBezTo>
                <a:moveTo>
                  <a:pt x="16107" y="9600"/>
                </a:moveTo>
                <a:cubicBezTo>
                  <a:pt x="16047" y="9711"/>
                  <a:pt x="15899" y="10043"/>
                  <a:pt x="15854" y="10228"/>
                </a:cubicBezTo>
                <a:cubicBezTo>
                  <a:pt x="16018" y="9932"/>
                  <a:pt x="16003" y="10043"/>
                  <a:pt x="16107" y="9600"/>
                </a:cubicBezTo>
                <a:moveTo>
                  <a:pt x="17640" y="9489"/>
                </a:moveTo>
                <a:cubicBezTo>
                  <a:pt x="17521" y="9674"/>
                  <a:pt x="17521" y="9674"/>
                  <a:pt x="17521" y="9674"/>
                </a:cubicBezTo>
                <a:cubicBezTo>
                  <a:pt x="17596" y="9674"/>
                  <a:pt x="17596" y="9674"/>
                  <a:pt x="17596" y="9674"/>
                </a:cubicBezTo>
                <a:cubicBezTo>
                  <a:pt x="17640" y="9489"/>
                  <a:pt x="17640" y="9489"/>
                  <a:pt x="17640" y="9489"/>
                </a:cubicBezTo>
                <a:moveTo>
                  <a:pt x="5865" y="9378"/>
                </a:moveTo>
                <a:cubicBezTo>
                  <a:pt x="5791" y="9378"/>
                  <a:pt x="5791" y="9378"/>
                  <a:pt x="5791" y="9378"/>
                </a:cubicBezTo>
                <a:cubicBezTo>
                  <a:pt x="5672" y="9378"/>
                  <a:pt x="5716" y="9415"/>
                  <a:pt x="5672" y="9600"/>
                </a:cubicBezTo>
                <a:cubicBezTo>
                  <a:pt x="5791" y="9600"/>
                  <a:pt x="5791" y="9600"/>
                  <a:pt x="5791" y="9600"/>
                </a:cubicBezTo>
                <a:cubicBezTo>
                  <a:pt x="5895" y="9600"/>
                  <a:pt x="5895" y="9637"/>
                  <a:pt x="5984" y="9674"/>
                </a:cubicBezTo>
                <a:cubicBezTo>
                  <a:pt x="5984" y="9674"/>
                  <a:pt x="5984" y="9674"/>
                  <a:pt x="5984" y="9674"/>
                </a:cubicBezTo>
                <a:cubicBezTo>
                  <a:pt x="6118" y="9785"/>
                  <a:pt x="6118" y="9785"/>
                  <a:pt x="6118" y="9785"/>
                </a:cubicBezTo>
                <a:cubicBezTo>
                  <a:pt x="6118" y="9785"/>
                  <a:pt x="6118" y="9785"/>
                  <a:pt x="6118" y="9785"/>
                </a:cubicBezTo>
                <a:cubicBezTo>
                  <a:pt x="6118" y="9785"/>
                  <a:pt x="6118" y="9785"/>
                  <a:pt x="6118" y="9822"/>
                </a:cubicBezTo>
                <a:cubicBezTo>
                  <a:pt x="6118" y="9822"/>
                  <a:pt x="6118" y="9822"/>
                  <a:pt x="6118" y="9822"/>
                </a:cubicBezTo>
                <a:cubicBezTo>
                  <a:pt x="6118" y="9822"/>
                  <a:pt x="6118" y="9822"/>
                  <a:pt x="6118"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63" y="9895"/>
                  <a:pt x="6193"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193" y="9932"/>
                  <a:pt x="6163" y="9895"/>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18" y="9822"/>
                </a:cubicBezTo>
                <a:cubicBezTo>
                  <a:pt x="6118" y="9822"/>
                  <a:pt x="6118" y="9822"/>
                  <a:pt x="6118" y="9822"/>
                </a:cubicBezTo>
                <a:cubicBezTo>
                  <a:pt x="6118" y="9822"/>
                  <a:pt x="6118" y="9822"/>
                  <a:pt x="6118" y="9822"/>
                </a:cubicBezTo>
                <a:cubicBezTo>
                  <a:pt x="6118" y="9785"/>
                  <a:pt x="6118" y="9785"/>
                  <a:pt x="6118" y="9785"/>
                </a:cubicBezTo>
                <a:cubicBezTo>
                  <a:pt x="6118" y="9785"/>
                  <a:pt x="6118" y="9785"/>
                  <a:pt x="6118" y="9785"/>
                </a:cubicBezTo>
                <a:cubicBezTo>
                  <a:pt x="6148" y="10006"/>
                  <a:pt x="6148" y="10006"/>
                  <a:pt x="6148" y="10006"/>
                </a:cubicBezTo>
                <a:cubicBezTo>
                  <a:pt x="6237" y="10006"/>
                  <a:pt x="6237" y="10006"/>
                  <a:pt x="6237" y="10006"/>
                </a:cubicBezTo>
                <a:cubicBezTo>
                  <a:pt x="6401" y="10043"/>
                  <a:pt x="6401" y="10043"/>
                  <a:pt x="6401" y="10043"/>
                </a:cubicBezTo>
                <a:cubicBezTo>
                  <a:pt x="6312" y="10228"/>
                  <a:pt x="6312" y="10228"/>
                  <a:pt x="6312" y="10228"/>
                </a:cubicBezTo>
                <a:cubicBezTo>
                  <a:pt x="6431" y="10228"/>
                  <a:pt x="6431" y="10228"/>
                  <a:pt x="6431" y="10228"/>
                </a:cubicBezTo>
                <a:cubicBezTo>
                  <a:pt x="6595" y="10228"/>
                  <a:pt x="6595" y="10228"/>
                  <a:pt x="6595" y="10228"/>
                </a:cubicBezTo>
                <a:cubicBezTo>
                  <a:pt x="6595" y="10006"/>
                  <a:pt x="6595" y="10006"/>
                  <a:pt x="6595" y="10006"/>
                </a:cubicBezTo>
                <a:cubicBezTo>
                  <a:pt x="6431" y="10006"/>
                  <a:pt x="6431" y="10006"/>
                  <a:pt x="6431" y="10006"/>
                </a:cubicBezTo>
                <a:cubicBezTo>
                  <a:pt x="6595" y="10006"/>
                  <a:pt x="6595" y="10006"/>
                  <a:pt x="6595" y="10006"/>
                </a:cubicBezTo>
                <a:cubicBezTo>
                  <a:pt x="6595" y="9895"/>
                  <a:pt x="6595" y="9895"/>
                  <a:pt x="6565" y="9895"/>
                </a:cubicBezTo>
                <a:cubicBezTo>
                  <a:pt x="6550" y="9895"/>
                  <a:pt x="6520" y="9895"/>
                  <a:pt x="6476" y="9895"/>
                </a:cubicBezTo>
                <a:cubicBezTo>
                  <a:pt x="6371" y="9895"/>
                  <a:pt x="6371" y="9858"/>
                  <a:pt x="6267" y="9785"/>
                </a:cubicBezTo>
                <a:cubicBezTo>
                  <a:pt x="6267" y="9785"/>
                  <a:pt x="6267" y="9785"/>
                  <a:pt x="6267" y="9785"/>
                </a:cubicBezTo>
                <a:cubicBezTo>
                  <a:pt x="6267" y="9785"/>
                  <a:pt x="6267" y="9785"/>
                  <a:pt x="6267" y="9822"/>
                </a:cubicBezTo>
                <a:cubicBezTo>
                  <a:pt x="6267" y="9822"/>
                  <a:pt x="6267" y="9822"/>
                  <a:pt x="6267" y="9822"/>
                </a:cubicBezTo>
                <a:cubicBezTo>
                  <a:pt x="6267" y="9822"/>
                  <a:pt x="6267" y="9822"/>
                  <a:pt x="6267" y="9822"/>
                </a:cubicBezTo>
                <a:cubicBezTo>
                  <a:pt x="6267" y="9822"/>
                  <a:pt x="6267" y="9822"/>
                  <a:pt x="6267" y="9822"/>
                </a:cubicBezTo>
                <a:cubicBezTo>
                  <a:pt x="6267" y="9822"/>
                  <a:pt x="6267" y="9822"/>
                  <a:pt x="6267" y="9822"/>
                </a:cubicBezTo>
                <a:cubicBezTo>
                  <a:pt x="6267" y="9785"/>
                  <a:pt x="6267" y="9785"/>
                  <a:pt x="6267" y="9785"/>
                </a:cubicBezTo>
                <a:cubicBezTo>
                  <a:pt x="6267" y="9785"/>
                  <a:pt x="6267" y="9785"/>
                  <a:pt x="6267" y="9785"/>
                </a:cubicBezTo>
                <a:cubicBezTo>
                  <a:pt x="6074" y="9600"/>
                  <a:pt x="6074" y="9600"/>
                  <a:pt x="6074" y="9600"/>
                </a:cubicBezTo>
                <a:cubicBezTo>
                  <a:pt x="5984" y="9600"/>
                  <a:pt x="5984" y="9600"/>
                  <a:pt x="5984" y="9600"/>
                </a:cubicBezTo>
                <a:cubicBezTo>
                  <a:pt x="5865" y="9378"/>
                  <a:pt x="5865" y="9378"/>
                  <a:pt x="5865" y="9378"/>
                </a:cubicBezTo>
                <a:moveTo>
                  <a:pt x="18131" y="9378"/>
                </a:moveTo>
                <a:cubicBezTo>
                  <a:pt x="18042" y="9489"/>
                  <a:pt x="18042" y="9489"/>
                  <a:pt x="18042" y="9489"/>
                </a:cubicBezTo>
                <a:cubicBezTo>
                  <a:pt x="18131" y="9600"/>
                  <a:pt x="18131" y="9600"/>
                  <a:pt x="18131" y="9600"/>
                </a:cubicBezTo>
                <a:cubicBezTo>
                  <a:pt x="18131" y="9378"/>
                  <a:pt x="18131" y="9378"/>
                  <a:pt x="18131" y="9378"/>
                </a:cubicBezTo>
                <a:moveTo>
                  <a:pt x="14857" y="9268"/>
                </a:moveTo>
                <a:cubicBezTo>
                  <a:pt x="14931" y="9452"/>
                  <a:pt x="14990" y="9637"/>
                  <a:pt x="15065" y="9932"/>
                </a:cubicBezTo>
                <a:cubicBezTo>
                  <a:pt x="15095" y="9785"/>
                  <a:pt x="15095" y="9785"/>
                  <a:pt x="15095" y="9785"/>
                </a:cubicBezTo>
                <a:cubicBezTo>
                  <a:pt x="14931" y="9268"/>
                  <a:pt x="14931" y="9268"/>
                  <a:pt x="14931" y="9268"/>
                </a:cubicBezTo>
                <a:cubicBezTo>
                  <a:pt x="14857" y="9268"/>
                  <a:pt x="14857" y="9268"/>
                  <a:pt x="14857" y="9268"/>
                </a:cubicBezTo>
                <a:moveTo>
                  <a:pt x="3975" y="9157"/>
                </a:moveTo>
                <a:cubicBezTo>
                  <a:pt x="4049" y="9378"/>
                  <a:pt x="4049" y="9378"/>
                  <a:pt x="4049" y="9378"/>
                </a:cubicBezTo>
                <a:cubicBezTo>
                  <a:pt x="4064" y="9342"/>
                  <a:pt x="4064" y="9342"/>
                  <a:pt x="4064" y="9342"/>
                </a:cubicBezTo>
                <a:cubicBezTo>
                  <a:pt x="4049" y="9378"/>
                  <a:pt x="4049" y="9378"/>
                  <a:pt x="4049" y="9378"/>
                </a:cubicBezTo>
                <a:cubicBezTo>
                  <a:pt x="3975" y="9157"/>
                  <a:pt x="3975" y="9157"/>
                  <a:pt x="3975" y="9157"/>
                </a:cubicBezTo>
                <a:moveTo>
                  <a:pt x="18102" y="9120"/>
                </a:moveTo>
                <a:cubicBezTo>
                  <a:pt x="18042" y="9489"/>
                  <a:pt x="18042" y="9489"/>
                  <a:pt x="18042" y="9489"/>
                </a:cubicBezTo>
                <a:cubicBezTo>
                  <a:pt x="18131" y="9378"/>
                  <a:pt x="18131" y="9378"/>
                  <a:pt x="18131" y="9378"/>
                </a:cubicBezTo>
                <a:cubicBezTo>
                  <a:pt x="18102" y="9120"/>
                  <a:pt x="18102" y="9120"/>
                  <a:pt x="18102" y="9120"/>
                </a:cubicBezTo>
                <a:moveTo>
                  <a:pt x="5389" y="8418"/>
                </a:moveTo>
                <a:cubicBezTo>
                  <a:pt x="5344" y="8529"/>
                  <a:pt x="5344" y="8529"/>
                  <a:pt x="5344" y="8529"/>
                </a:cubicBezTo>
                <a:cubicBezTo>
                  <a:pt x="5389" y="8418"/>
                  <a:pt x="5389" y="8418"/>
                  <a:pt x="5389" y="8418"/>
                </a:cubicBezTo>
                <a:moveTo>
                  <a:pt x="5701" y="8308"/>
                </a:moveTo>
                <a:cubicBezTo>
                  <a:pt x="5835" y="8862"/>
                  <a:pt x="5835" y="8862"/>
                  <a:pt x="5835" y="8862"/>
                </a:cubicBezTo>
                <a:cubicBezTo>
                  <a:pt x="5701" y="8308"/>
                  <a:pt x="5701" y="8308"/>
                  <a:pt x="5701" y="8308"/>
                </a:cubicBezTo>
                <a:moveTo>
                  <a:pt x="5270" y="8234"/>
                </a:moveTo>
                <a:cubicBezTo>
                  <a:pt x="5344" y="8234"/>
                  <a:pt x="5344" y="8234"/>
                  <a:pt x="5344" y="8234"/>
                </a:cubicBezTo>
                <a:cubicBezTo>
                  <a:pt x="5270" y="8234"/>
                  <a:pt x="5270" y="8234"/>
                  <a:pt x="5270" y="8234"/>
                </a:cubicBezTo>
                <a:moveTo>
                  <a:pt x="5389" y="8234"/>
                </a:moveTo>
                <a:cubicBezTo>
                  <a:pt x="5344" y="8234"/>
                  <a:pt x="5344" y="8234"/>
                  <a:pt x="5344" y="8234"/>
                </a:cubicBezTo>
                <a:cubicBezTo>
                  <a:pt x="5270" y="8234"/>
                  <a:pt x="5270" y="8234"/>
                  <a:pt x="5270" y="8234"/>
                </a:cubicBezTo>
                <a:cubicBezTo>
                  <a:pt x="5225" y="8308"/>
                  <a:pt x="5225" y="8308"/>
                  <a:pt x="5225" y="8308"/>
                </a:cubicBezTo>
                <a:cubicBezTo>
                  <a:pt x="5225" y="8529"/>
                  <a:pt x="5225" y="8529"/>
                  <a:pt x="5225" y="8529"/>
                </a:cubicBezTo>
                <a:cubicBezTo>
                  <a:pt x="5344" y="8529"/>
                  <a:pt x="5344" y="8529"/>
                  <a:pt x="5344" y="8529"/>
                </a:cubicBezTo>
                <a:cubicBezTo>
                  <a:pt x="5389" y="8418"/>
                  <a:pt x="5389" y="8418"/>
                  <a:pt x="5389" y="8418"/>
                </a:cubicBezTo>
                <a:cubicBezTo>
                  <a:pt x="5389" y="8234"/>
                  <a:pt x="5389" y="8234"/>
                  <a:pt x="5389" y="8234"/>
                </a:cubicBezTo>
                <a:moveTo>
                  <a:pt x="5701" y="7902"/>
                </a:moveTo>
                <a:cubicBezTo>
                  <a:pt x="5701" y="7902"/>
                  <a:pt x="5701" y="7902"/>
                  <a:pt x="5701" y="7902"/>
                </a:cubicBezTo>
                <a:moveTo>
                  <a:pt x="18727" y="7791"/>
                </a:moveTo>
                <a:cubicBezTo>
                  <a:pt x="18653" y="7791"/>
                  <a:pt x="18653" y="7791"/>
                  <a:pt x="18653" y="7791"/>
                </a:cubicBezTo>
                <a:cubicBezTo>
                  <a:pt x="18653" y="8123"/>
                  <a:pt x="18653" y="8123"/>
                  <a:pt x="18653" y="8123"/>
                </a:cubicBezTo>
                <a:cubicBezTo>
                  <a:pt x="18727" y="8123"/>
                  <a:pt x="18727" y="8123"/>
                  <a:pt x="18727" y="8123"/>
                </a:cubicBezTo>
                <a:cubicBezTo>
                  <a:pt x="18727" y="7791"/>
                  <a:pt x="18727" y="7791"/>
                  <a:pt x="18727" y="7791"/>
                </a:cubicBezTo>
                <a:moveTo>
                  <a:pt x="18727" y="7569"/>
                </a:moveTo>
                <a:cubicBezTo>
                  <a:pt x="18682" y="7680"/>
                  <a:pt x="18682" y="7680"/>
                  <a:pt x="18682" y="7680"/>
                </a:cubicBezTo>
                <a:cubicBezTo>
                  <a:pt x="18653" y="7791"/>
                  <a:pt x="18653" y="7791"/>
                  <a:pt x="18653" y="7791"/>
                </a:cubicBezTo>
                <a:cubicBezTo>
                  <a:pt x="18727" y="7791"/>
                  <a:pt x="18727" y="7791"/>
                  <a:pt x="18727" y="7791"/>
                </a:cubicBezTo>
                <a:cubicBezTo>
                  <a:pt x="18816" y="7902"/>
                  <a:pt x="18816" y="7902"/>
                  <a:pt x="18816" y="7902"/>
                </a:cubicBezTo>
                <a:cubicBezTo>
                  <a:pt x="18861" y="7791"/>
                  <a:pt x="18861" y="7791"/>
                  <a:pt x="18861" y="7791"/>
                </a:cubicBezTo>
                <a:cubicBezTo>
                  <a:pt x="18727" y="7569"/>
                  <a:pt x="18727" y="7569"/>
                  <a:pt x="18727" y="7569"/>
                </a:cubicBezTo>
                <a:moveTo>
                  <a:pt x="3602" y="7569"/>
                </a:moveTo>
                <a:cubicBezTo>
                  <a:pt x="3528" y="7569"/>
                  <a:pt x="3528" y="7569"/>
                  <a:pt x="3528" y="7569"/>
                </a:cubicBezTo>
                <a:cubicBezTo>
                  <a:pt x="3647" y="7865"/>
                  <a:pt x="3870" y="8751"/>
                  <a:pt x="3975" y="9157"/>
                </a:cubicBezTo>
                <a:cubicBezTo>
                  <a:pt x="4064" y="9342"/>
                  <a:pt x="4064" y="9342"/>
                  <a:pt x="4064" y="9342"/>
                </a:cubicBezTo>
                <a:cubicBezTo>
                  <a:pt x="4079" y="9268"/>
                  <a:pt x="4079" y="9268"/>
                  <a:pt x="4079" y="9268"/>
                </a:cubicBezTo>
                <a:cubicBezTo>
                  <a:pt x="4064" y="9342"/>
                  <a:pt x="4064" y="9342"/>
                  <a:pt x="4064" y="9342"/>
                </a:cubicBezTo>
                <a:cubicBezTo>
                  <a:pt x="4138" y="9452"/>
                  <a:pt x="4138" y="9452"/>
                  <a:pt x="4138" y="9452"/>
                </a:cubicBezTo>
                <a:cubicBezTo>
                  <a:pt x="4049" y="9157"/>
                  <a:pt x="4049" y="9157"/>
                  <a:pt x="4049" y="9157"/>
                </a:cubicBezTo>
                <a:cubicBezTo>
                  <a:pt x="3811" y="8308"/>
                  <a:pt x="3811" y="8308"/>
                  <a:pt x="3811" y="8308"/>
                </a:cubicBezTo>
                <a:cubicBezTo>
                  <a:pt x="3811" y="8234"/>
                  <a:pt x="3811" y="8234"/>
                  <a:pt x="3811" y="8234"/>
                </a:cubicBezTo>
                <a:cubicBezTo>
                  <a:pt x="3856" y="8086"/>
                  <a:pt x="3856" y="8086"/>
                  <a:pt x="3856" y="8086"/>
                </a:cubicBezTo>
                <a:cubicBezTo>
                  <a:pt x="3930" y="8234"/>
                  <a:pt x="3930" y="8234"/>
                  <a:pt x="3930" y="8234"/>
                </a:cubicBezTo>
                <a:cubicBezTo>
                  <a:pt x="3766" y="7975"/>
                  <a:pt x="3766" y="7975"/>
                  <a:pt x="3766" y="7975"/>
                </a:cubicBezTo>
                <a:cubicBezTo>
                  <a:pt x="3751" y="8234"/>
                  <a:pt x="3751" y="8234"/>
                  <a:pt x="3751" y="8234"/>
                </a:cubicBezTo>
                <a:cubicBezTo>
                  <a:pt x="3602" y="7569"/>
                  <a:pt x="3602" y="7569"/>
                  <a:pt x="3602" y="7569"/>
                </a:cubicBezTo>
                <a:moveTo>
                  <a:pt x="18444" y="7274"/>
                </a:moveTo>
                <a:cubicBezTo>
                  <a:pt x="18444" y="7569"/>
                  <a:pt x="18444" y="7569"/>
                  <a:pt x="18444" y="7569"/>
                </a:cubicBezTo>
                <a:cubicBezTo>
                  <a:pt x="18444" y="7274"/>
                  <a:pt x="18444" y="7274"/>
                  <a:pt x="18444" y="7274"/>
                </a:cubicBezTo>
                <a:moveTo>
                  <a:pt x="5984" y="13883"/>
                </a:moveTo>
                <a:cubicBezTo>
                  <a:pt x="5984" y="13698"/>
                  <a:pt x="5984" y="13698"/>
                  <a:pt x="5984" y="13698"/>
                </a:cubicBezTo>
                <a:cubicBezTo>
                  <a:pt x="5984" y="13883"/>
                  <a:pt x="5984" y="13883"/>
                  <a:pt x="5984" y="13883"/>
                </a:cubicBezTo>
                <a:cubicBezTo>
                  <a:pt x="6074" y="13883"/>
                  <a:pt x="6074" y="13883"/>
                  <a:pt x="6074" y="13883"/>
                </a:cubicBezTo>
                <a:cubicBezTo>
                  <a:pt x="5984" y="13883"/>
                  <a:pt x="5984" y="13883"/>
                  <a:pt x="5984" y="13883"/>
                </a:cubicBezTo>
                <a:moveTo>
                  <a:pt x="6029" y="13366"/>
                </a:moveTo>
                <a:cubicBezTo>
                  <a:pt x="6029" y="13366"/>
                  <a:pt x="6029" y="13366"/>
                  <a:pt x="6029" y="13366"/>
                </a:cubicBezTo>
                <a:moveTo>
                  <a:pt x="5955" y="11705"/>
                </a:moveTo>
                <a:cubicBezTo>
                  <a:pt x="5955" y="11705"/>
                  <a:pt x="5955" y="11705"/>
                  <a:pt x="5955" y="11705"/>
                </a:cubicBezTo>
                <a:moveTo>
                  <a:pt x="6193" y="11705"/>
                </a:moveTo>
                <a:cubicBezTo>
                  <a:pt x="6193" y="11705"/>
                  <a:pt x="6193" y="11705"/>
                  <a:pt x="6193" y="11705"/>
                </a:cubicBezTo>
                <a:cubicBezTo>
                  <a:pt x="6237" y="11594"/>
                  <a:pt x="6237" y="11594"/>
                  <a:pt x="6237" y="11594"/>
                </a:cubicBezTo>
                <a:cubicBezTo>
                  <a:pt x="6267" y="11372"/>
                  <a:pt x="6267" y="11372"/>
                  <a:pt x="6267" y="11372"/>
                </a:cubicBezTo>
                <a:cubicBezTo>
                  <a:pt x="6237" y="11594"/>
                  <a:pt x="6237" y="11594"/>
                  <a:pt x="6237" y="11594"/>
                </a:cubicBezTo>
                <a:cubicBezTo>
                  <a:pt x="6193" y="11705"/>
                  <a:pt x="6193" y="11705"/>
                  <a:pt x="6193" y="11705"/>
                </a:cubicBezTo>
                <a:cubicBezTo>
                  <a:pt x="6193" y="11705"/>
                  <a:pt x="6193" y="11705"/>
                  <a:pt x="6193" y="11705"/>
                </a:cubicBezTo>
                <a:moveTo>
                  <a:pt x="5240" y="10228"/>
                </a:moveTo>
                <a:cubicBezTo>
                  <a:pt x="5240" y="10228"/>
                  <a:pt x="5240" y="10228"/>
                  <a:pt x="5240" y="10228"/>
                </a:cubicBezTo>
                <a:cubicBezTo>
                  <a:pt x="5240" y="10228"/>
                  <a:pt x="5240" y="10228"/>
                  <a:pt x="5240" y="10228"/>
                </a:cubicBezTo>
                <a:cubicBezTo>
                  <a:pt x="5240" y="10228"/>
                  <a:pt x="5240" y="10228"/>
                  <a:pt x="5240" y="10228"/>
                </a:cubicBezTo>
                <a:moveTo>
                  <a:pt x="5240" y="10228"/>
                </a:moveTo>
                <a:cubicBezTo>
                  <a:pt x="5225" y="10228"/>
                  <a:pt x="5225" y="10228"/>
                  <a:pt x="5225" y="10228"/>
                </a:cubicBezTo>
                <a:cubicBezTo>
                  <a:pt x="5225" y="10228"/>
                  <a:pt x="5225" y="10228"/>
                  <a:pt x="5240" y="10228"/>
                </a:cubicBezTo>
                <a:moveTo>
                  <a:pt x="5419" y="9711"/>
                </a:moveTo>
                <a:cubicBezTo>
                  <a:pt x="5419" y="9711"/>
                  <a:pt x="5419" y="9711"/>
                  <a:pt x="5419" y="9711"/>
                </a:cubicBezTo>
                <a:cubicBezTo>
                  <a:pt x="5419" y="9711"/>
                  <a:pt x="5419" y="9711"/>
                  <a:pt x="5419" y="9711"/>
                </a:cubicBezTo>
                <a:moveTo>
                  <a:pt x="5419" y="9711"/>
                </a:moveTo>
                <a:cubicBezTo>
                  <a:pt x="5419" y="9711"/>
                  <a:pt x="5419" y="9711"/>
                  <a:pt x="5419" y="9711"/>
                </a:cubicBezTo>
                <a:cubicBezTo>
                  <a:pt x="5419" y="9711"/>
                  <a:pt x="5419" y="9711"/>
                  <a:pt x="5419" y="9711"/>
                </a:cubicBezTo>
                <a:moveTo>
                  <a:pt x="5419" y="9711"/>
                </a:moveTo>
                <a:cubicBezTo>
                  <a:pt x="5419" y="9674"/>
                  <a:pt x="5419" y="9674"/>
                  <a:pt x="5419" y="9674"/>
                </a:cubicBezTo>
                <a:cubicBezTo>
                  <a:pt x="5419" y="9674"/>
                  <a:pt x="5419" y="9674"/>
                  <a:pt x="5419" y="9711"/>
                </a:cubicBezTo>
                <a:moveTo>
                  <a:pt x="5419" y="9674"/>
                </a:moveTo>
                <a:cubicBezTo>
                  <a:pt x="5419" y="9674"/>
                  <a:pt x="5419" y="9674"/>
                  <a:pt x="5419" y="9674"/>
                </a:cubicBezTo>
                <a:moveTo>
                  <a:pt x="3766" y="7680"/>
                </a:moveTo>
                <a:cubicBezTo>
                  <a:pt x="3766" y="7680"/>
                  <a:pt x="3766" y="7680"/>
                  <a:pt x="3766" y="7680"/>
                </a:cubicBezTo>
                <a:cubicBezTo>
                  <a:pt x="3766" y="7680"/>
                  <a:pt x="3766" y="7680"/>
                  <a:pt x="3766" y="7680"/>
                </a:cubicBezTo>
                <a:cubicBezTo>
                  <a:pt x="3766" y="7680"/>
                  <a:pt x="3766" y="7680"/>
                  <a:pt x="3766" y="7680"/>
                </a:cubicBezTo>
                <a:moveTo>
                  <a:pt x="3930" y="7680"/>
                </a:moveTo>
                <a:cubicBezTo>
                  <a:pt x="3930" y="7680"/>
                  <a:pt x="3930" y="7680"/>
                  <a:pt x="3930" y="7680"/>
                </a:cubicBezTo>
                <a:cubicBezTo>
                  <a:pt x="3930" y="7902"/>
                  <a:pt x="3930" y="7902"/>
                  <a:pt x="3930" y="7902"/>
                </a:cubicBezTo>
                <a:cubicBezTo>
                  <a:pt x="3930" y="8012"/>
                  <a:pt x="3930" y="8012"/>
                  <a:pt x="3930" y="8012"/>
                </a:cubicBezTo>
                <a:cubicBezTo>
                  <a:pt x="4004" y="8012"/>
                  <a:pt x="4004" y="8012"/>
                  <a:pt x="4004" y="8012"/>
                </a:cubicBezTo>
                <a:cubicBezTo>
                  <a:pt x="3930" y="8012"/>
                  <a:pt x="3930" y="8012"/>
                  <a:pt x="3930" y="8012"/>
                </a:cubicBezTo>
                <a:cubicBezTo>
                  <a:pt x="3885" y="7902"/>
                  <a:pt x="3885" y="7902"/>
                  <a:pt x="3885" y="7902"/>
                </a:cubicBezTo>
                <a:cubicBezTo>
                  <a:pt x="3930" y="8012"/>
                  <a:pt x="3930" y="8012"/>
                  <a:pt x="3930" y="8012"/>
                </a:cubicBezTo>
                <a:cubicBezTo>
                  <a:pt x="3930" y="7902"/>
                  <a:pt x="3930" y="7902"/>
                  <a:pt x="3930" y="7902"/>
                </a:cubicBezTo>
                <a:cubicBezTo>
                  <a:pt x="3885" y="7902"/>
                  <a:pt x="3885" y="7902"/>
                  <a:pt x="3885" y="7902"/>
                </a:cubicBezTo>
                <a:cubicBezTo>
                  <a:pt x="3930" y="7902"/>
                  <a:pt x="3930" y="7902"/>
                  <a:pt x="3930" y="7902"/>
                </a:cubicBezTo>
                <a:cubicBezTo>
                  <a:pt x="3930" y="7680"/>
                  <a:pt x="3930" y="7680"/>
                  <a:pt x="3930" y="7680"/>
                </a:cubicBezTo>
                <a:moveTo>
                  <a:pt x="3930" y="7680"/>
                </a:moveTo>
                <a:cubicBezTo>
                  <a:pt x="4004" y="7680"/>
                  <a:pt x="4004" y="7680"/>
                  <a:pt x="4004" y="7680"/>
                </a:cubicBezTo>
                <a:cubicBezTo>
                  <a:pt x="3930" y="7680"/>
                  <a:pt x="3930" y="7680"/>
                  <a:pt x="3930" y="7680"/>
                </a:cubicBezTo>
                <a:moveTo>
                  <a:pt x="5672" y="7902"/>
                </a:moveTo>
                <a:cubicBezTo>
                  <a:pt x="5672" y="7902"/>
                  <a:pt x="5672" y="7902"/>
                  <a:pt x="5672" y="7902"/>
                </a:cubicBezTo>
                <a:cubicBezTo>
                  <a:pt x="5672" y="7680"/>
                  <a:pt x="5672" y="7680"/>
                  <a:pt x="5672" y="7680"/>
                </a:cubicBezTo>
                <a:cubicBezTo>
                  <a:pt x="5672" y="7902"/>
                  <a:pt x="5672" y="7902"/>
                  <a:pt x="5672" y="7902"/>
                </a:cubicBezTo>
                <a:cubicBezTo>
                  <a:pt x="5701" y="7902"/>
                  <a:pt x="5701" y="7902"/>
                  <a:pt x="5701" y="7902"/>
                </a:cubicBezTo>
                <a:cubicBezTo>
                  <a:pt x="5672" y="8012"/>
                  <a:pt x="5672" y="8012"/>
                  <a:pt x="5672" y="8012"/>
                </a:cubicBezTo>
                <a:cubicBezTo>
                  <a:pt x="5582" y="8012"/>
                  <a:pt x="5582" y="8012"/>
                  <a:pt x="5582" y="8012"/>
                </a:cubicBezTo>
                <a:cubicBezTo>
                  <a:pt x="5582" y="7680"/>
                  <a:pt x="5582" y="7680"/>
                  <a:pt x="5582" y="7680"/>
                </a:cubicBezTo>
                <a:cubicBezTo>
                  <a:pt x="5582" y="8012"/>
                  <a:pt x="5582" y="8012"/>
                  <a:pt x="5582" y="8012"/>
                </a:cubicBezTo>
                <a:cubicBezTo>
                  <a:pt x="5582" y="7680"/>
                  <a:pt x="5582" y="7680"/>
                  <a:pt x="5582" y="7680"/>
                </a:cubicBezTo>
                <a:cubicBezTo>
                  <a:pt x="5582" y="8012"/>
                  <a:pt x="5582" y="8012"/>
                  <a:pt x="5582" y="8012"/>
                </a:cubicBezTo>
                <a:cubicBezTo>
                  <a:pt x="5672" y="8012"/>
                  <a:pt x="5672" y="8012"/>
                  <a:pt x="5672" y="8012"/>
                </a:cubicBezTo>
                <a:cubicBezTo>
                  <a:pt x="5701" y="7902"/>
                  <a:pt x="5701" y="7902"/>
                  <a:pt x="5701" y="7902"/>
                </a:cubicBezTo>
                <a:cubicBezTo>
                  <a:pt x="5672" y="7902"/>
                  <a:pt x="5672" y="7902"/>
                  <a:pt x="5672" y="7902"/>
                </a:cubicBezTo>
                <a:moveTo>
                  <a:pt x="5582" y="7680"/>
                </a:moveTo>
                <a:cubicBezTo>
                  <a:pt x="5672" y="7680"/>
                  <a:pt x="5672" y="7680"/>
                  <a:pt x="5672" y="7680"/>
                </a:cubicBezTo>
                <a:cubicBezTo>
                  <a:pt x="5582" y="7680"/>
                  <a:pt x="5582" y="7680"/>
                  <a:pt x="5582" y="7680"/>
                </a:cubicBezTo>
                <a:moveTo>
                  <a:pt x="3766" y="7680"/>
                </a:moveTo>
                <a:cubicBezTo>
                  <a:pt x="3736" y="7680"/>
                  <a:pt x="3707" y="7680"/>
                  <a:pt x="3692" y="7606"/>
                </a:cubicBezTo>
                <a:cubicBezTo>
                  <a:pt x="3707" y="7680"/>
                  <a:pt x="3736" y="7680"/>
                  <a:pt x="3766" y="7680"/>
                </a:cubicBezTo>
                <a:moveTo>
                  <a:pt x="3885" y="7495"/>
                </a:moveTo>
                <a:cubicBezTo>
                  <a:pt x="3885" y="7495"/>
                  <a:pt x="3885" y="7495"/>
                  <a:pt x="3885" y="7495"/>
                </a:cubicBezTo>
                <a:cubicBezTo>
                  <a:pt x="3885" y="7495"/>
                  <a:pt x="3885" y="7495"/>
                  <a:pt x="3885" y="7495"/>
                </a:cubicBezTo>
                <a:moveTo>
                  <a:pt x="3692" y="7495"/>
                </a:moveTo>
                <a:cubicBezTo>
                  <a:pt x="3692" y="7495"/>
                  <a:pt x="3692" y="7495"/>
                  <a:pt x="3692" y="7495"/>
                </a:cubicBezTo>
                <a:cubicBezTo>
                  <a:pt x="3692" y="7569"/>
                  <a:pt x="3692" y="7569"/>
                  <a:pt x="3692" y="7569"/>
                </a:cubicBezTo>
                <a:cubicBezTo>
                  <a:pt x="3692" y="7569"/>
                  <a:pt x="3692" y="7569"/>
                  <a:pt x="3692" y="7606"/>
                </a:cubicBezTo>
                <a:cubicBezTo>
                  <a:pt x="3692" y="7569"/>
                  <a:pt x="3692" y="7569"/>
                  <a:pt x="3692" y="7569"/>
                </a:cubicBezTo>
                <a:cubicBezTo>
                  <a:pt x="3692" y="7495"/>
                  <a:pt x="3692" y="7495"/>
                  <a:pt x="3692" y="7495"/>
                </a:cubicBezTo>
                <a:cubicBezTo>
                  <a:pt x="3692" y="7569"/>
                  <a:pt x="3692" y="7569"/>
                  <a:pt x="3692" y="7569"/>
                </a:cubicBezTo>
                <a:cubicBezTo>
                  <a:pt x="3692" y="7495"/>
                  <a:pt x="3692" y="7495"/>
                  <a:pt x="3692" y="7495"/>
                </a:cubicBezTo>
                <a:moveTo>
                  <a:pt x="3885" y="7495"/>
                </a:moveTo>
                <a:cubicBezTo>
                  <a:pt x="3885" y="7495"/>
                  <a:pt x="3885" y="7495"/>
                  <a:pt x="3885" y="7495"/>
                </a:cubicBezTo>
                <a:cubicBezTo>
                  <a:pt x="3885" y="7495"/>
                  <a:pt x="3885" y="7495"/>
                  <a:pt x="3885" y="7495"/>
                </a:cubicBezTo>
                <a:cubicBezTo>
                  <a:pt x="3885" y="7495"/>
                  <a:pt x="3885" y="7495"/>
                  <a:pt x="3885" y="7495"/>
                </a:cubicBezTo>
                <a:moveTo>
                  <a:pt x="5106" y="7385"/>
                </a:moveTo>
                <a:cubicBezTo>
                  <a:pt x="4972" y="7385"/>
                  <a:pt x="4972" y="7385"/>
                  <a:pt x="4972" y="7385"/>
                </a:cubicBezTo>
                <a:cubicBezTo>
                  <a:pt x="5106" y="7385"/>
                  <a:pt x="5106" y="7385"/>
                  <a:pt x="5106" y="7385"/>
                </a:cubicBezTo>
                <a:moveTo>
                  <a:pt x="3766" y="7274"/>
                </a:moveTo>
                <a:cubicBezTo>
                  <a:pt x="3885" y="7274"/>
                  <a:pt x="3885" y="7274"/>
                  <a:pt x="3885" y="7274"/>
                </a:cubicBezTo>
                <a:cubicBezTo>
                  <a:pt x="3766" y="7274"/>
                  <a:pt x="3766" y="7274"/>
                  <a:pt x="3766" y="7274"/>
                </a:cubicBezTo>
                <a:moveTo>
                  <a:pt x="6148" y="7200"/>
                </a:moveTo>
                <a:cubicBezTo>
                  <a:pt x="6088" y="7200"/>
                  <a:pt x="6088" y="7200"/>
                  <a:pt x="6088" y="7200"/>
                </a:cubicBezTo>
                <a:cubicBezTo>
                  <a:pt x="6074" y="7274"/>
                  <a:pt x="6074" y="7274"/>
                  <a:pt x="6074" y="7274"/>
                </a:cubicBezTo>
                <a:cubicBezTo>
                  <a:pt x="6088" y="7200"/>
                  <a:pt x="6088" y="7200"/>
                  <a:pt x="6088" y="7200"/>
                </a:cubicBezTo>
                <a:cubicBezTo>
                  <a:pt x="3394" y="7200"/>
                  <a:pt x="3394" y="7200"/>
                  <a:pt x="3394" y="7200"/>
                </a:cubicBezTo>
                <a:cubicBezTo>
                  <a:pt x="3528" y="7569"/>
                  <a:pt x="3528" y="7569"/>
                  <a:pt x="3528" y="7569"/>
                </a:cubicBezTo>
                <a:cubicBezTo>
                  <a:pt x="3602" y="7569"/>
                  <a:pt x="3602" y="7569"/>
                  <a:pt x="3602" y="7569"/>
                </a:cubicBezTo>
                <a:cubicBezTo>
                  <a:pt x="3751" y="8234"/>
                  <a:pt x="3751" y="8234"/>
                  <a:pt x="3751" y="8234"/>
                </a:cubicBezTo>
                <a:cubicBezTo>
                  <a:pt x="3766" y="7975"/>
                  <a:pt x="3766" y="7975"/>
                  <a:pt x="3766" y="7975"/>
                </a:cubicBezTo>
                <a:cubicBezTo>
                  <a:pt x="3930" y="8234"/>
                  <a:pt x="3930" y="8234"/>
                  <a:pt x="3930" y="8234"/>
                </a:cubicBezTo>
                <a:cubicBezTo>
                  <a:pt x="4451" y="9674"/>
                  <a:pt x="4451" y="9674"/>
                  <a:pt x="4451" y="9674"/>
                </a:cubicBezTo>
                <a:cubicBezTo>
                  <a:pt x="4511" y="9969"/>
                  <a:pt x="4511" y="9969"/>
                  <a:pt x="4511" y="9969"/>
                </a:cubicBezTo>
                <a:cubicBezTo>
                  <a:pt x="4615" y="10228"/>
                  <a:pt x="4615" y="10228"/>
                  <a:pt x="4615" y="10228"/>
                </a:cubicBezTo>
                <a:cubicBezTo>
                  <a:pt x="4659" y="10228"/>
                  <a:pt x="4659" y="10228"/>
                  <a:pt x="4659" y="10228"/>
                </a:cubicBezTo>
                <a:cubicBezTo>
                  <a:pt x="4689" y="10302"/>
                  <a:pt x="4689" y="10302"/>
                  <a:pt x="4689" y="10302"/>
                </a:cubicBezTo>
                <a:cubicBezTo>
                  <a:pt x="4734" y="10302"/>
                  <a:pt x="4734" y="10302"/>
                  <a:pt x="4734" y="10302"/>
                </a:cubicBezTo>
                <a:cubicBezTo>
                  <a:pt x="4778" y="10412"/>
                  <a:pt x="4778" y="10412"/>
                  <a:pt x="4778" y="10412"/>
                </a:cubicBezTo>
                <a:cubicBezTo>
                  <a:pt x="4987" y="10634"/>
                  <a:pt x="4987" y="10634"/>
                  <a:pt x="4987" y="10634"/>
                </a:cubicBezTo>
                <a:cubicBezTo>
                  <a:pt x="5136" y="10560"/>
                  <a:pt x="5136" y="10560"/>
                  <a:pt x="5136" y="10560"/>
                </a:cubicBezTo>
                <a:cubicBezTo>
                  <a:pt x="5419" y="10966"/>
                  <a:pt x="5419" y="10966"/>
                  <a:pt x="5419" y="10966"/>
                </a:cubicBezTo>
                <a:cubicBezTo>
                  <a:pt x="5508" y="10966"/>
                  <a:pt x="5508" y="10966"/>
                  <a:pt x="5508" y="10966"/>
                </a:cubicBezTo>
                <a:cubicBezTo>
                  <a:pt x="5642" y="11188"/>
                  <a:pt x="5538" y="11114"/>
                  <a:pt x="5716" y="11188"/>
                </a:cubicBezTo>
                <a:cubicBezTo>
                  <a:pt x="5716" y="11188"/>
                  <a:pt x="5716" y="11188"/>
                  <a:pt x="5716" y="11188"/>
                </a:cubicBezTo>
                <a:cubicBezTo>
                  <a:pt x="5538" y="11114"/>
                  <a:pt x="5642" y="11188"/>
                  <a:pt x="5508" y="10966"/>
                </a:cubicBezTo>
                <a:cubicBezTo>
                  <a:pt x="5419" y="10966"/>
                  <a:pt x="5419" y="10966"/>
                  <a:pt x="5419" y="10966"/>
                </a:cubicBezTo>
                <a:cubicBezTo>
                  <a:pt x="5538" y="11151"/>
                  <a:pt x="5612" y="11114"/>
                  <a:pt x="5627" y="11594"/>
                </a:cubicBezTo>
                <a:cubicBezTo>
                  <a:pt x="5701" y="11594"/>
                  <a:pt x="5701" y="11594"/>
                  <a:pt x="5701" y="11594"/>
                </a:cubicBezTo>
                <a:cubicBezTo>
                  <a:pt x="5672" y="11446"/>
                  <a:pt x="5672" y="11446"/>
                  <a:pt x="5672" y="11446"/>
                </a:cubicBezTo>
                <a:cubicBezTo>
                  <a:pt x="5701" y="11594"/>
                  <a:pt x="5701" y="11594"/>
                  <a:pt x="5701" y="11594"/>
                </a:cubicBezTo>
                <a:cubicBezTo>
                  <a:pt x="5746" y="11594"/>
                  <a:pt x="5746" y="11594"/>
                  <a:pt x="5746" y="11594"/>
                </a:cubicBezTo>
                <a:cubicBezTo>
                  <a:pt x="5791" y="11705"/>
                  <a:pt x="5791" y="11705"/>
                  <a:pt x="5791" y="11705"/>
                </a:cubicBezTo>
                <a:cubicBezTo>
                  <a:pt x="5821" y="11594"/>
                  <a:pt x="5821" y="11594"/>
                  <a:pt x="5821" y="11594"/>
                </a:cubicBezTo>
                <a:cubicBezTo>
                  <a:pt x="5791" y="11705"/>
                  <a:pt x="5791" y="11705"/>
                  <a:pt x="5791" y="11705"/>
                </a:cubicBezTo>
                <a:cubicBezTo>
                  <a:pt x="5746" y="11594"/>
                  <a:pt x="5746" y="11594"/>
                  <a:pt x="5746" y="11594"/>
                </a:cubicBezTo>
                <a:cubicBezTo>
                  <a:pt x="5791" y="11778"/>
                  <a:pt x="5791" y="11778"/>
                  <a:pt x="5791" y="11778"/>
                </a:cubicBezTo>
                <a:cubicBezTo>
                  <a:pt x="5910" y="11778"/>
                  <a:pt x="5910" y="11778"/>
                  <a:pt x="5910" y="11778"/>
                </a:cubicBezTo>
                <a:cubicBezTo>
                  <a:pt x="5984" y="11889"/>
                  <a:pt x="5984" y="11889"/>
                  <a:pt x="5984" y="11889"/>
                </a:cubicBezTo>
                <a:cubicBezTo>
                  <a:pt x="5999" y="11668"/>
                  <a:pt x="5999" y="11668"/>
                  <a:pt x="5999" y="11668"/>
                </a:cubicBezTo>
                <a:cubicBezTo>
                  <a:pt x="6118" y="11778"/>
                  <a:pt x="6118" y="11778"/>
                  <a:pt x="6118" y="11778"/>
                </a:cubicBezTo>
                <a:cubicBezTo>
                  <a:pt x="6133" y="12037"/>
                  <a:pt x="6148" y="12037"/>
                  <a:pt x="6148" y="12332"/>
                </a:cubicBezTo>
                <a:cubicBezTo>
                  <a:pt x="6148" y="12406"/>
                  <a:pt x="6148" y="12406"/>
                  <a:pt x="6148" y="12406"/>
                </a:cubicBezTo>
                <a:cubicBezTo>
                  <a:pt x="6148" y="12775"/>
                  <a:pt x="5999" y="12738"/>
                  <a:pt x="5955" y="13366"/>
                </a:cubicBezTo>
                <a:cubicBezTo>
                  <a:pt x="6029" y="13366"/>
                  <a:pt x="6029" y="13366"/>
                  <a:pt x="6029" y="13366"/>
                </a:cubicBezTo>
                <a:cubicBezTo>
                  <a:pt x="6029" y="13366"/>
                  <a:pt x="6029" y="13366"/>
                  <a:pt x="6029" y="13366"/>
                </a:cubicBezTo>
                <a:cubicBezTo>
                  <a:pt x="5955" y="13366"/>
                  <a:pt x="5955" y="13366"/>
                  <a:pt x="5955" y="13366"/>
                </a:cubicBezTo>
                <a:cubicBezTo>
                  <a:pt x="5999" y="13588"/>
                  <a:pt x="5999" y="13588"/>
                  <a:pt x="5999" y="13588"/>
                </a:cubicBezTo>
                <a:cubicBezTo>
                  <a:pt x="5880" y="13809"/>
                  <a:pt x="5910" y="13551"/>
                  <a:pt x="5910" y="14105"/>
                </a:cubicBezTo>
                <a:cubicBezTo>
                  <a:pt x="6074" y="14252"/>
                  <a:pt x="5910" y="14105"/>
                  <a:pt x="6074" y="14437"/>
                </a:cubicBezTo>
                <a:cubicBezTo>
                  <a:pt x="6059" y="14363"/>
                  <a:pt x="5955" y="13920"/>
                  <a:pt x="5955" y="13883"/>
                </a:cubicBezTo>
                <a:cubicBezTo>
                  <a:pt x="5955" y="13883"/>
                  <a:pt x="5955" y="13883"/>
                  <a:pt x="5955" y="13883"/>
                </a:cubicBezTo>
                <a:cubicBezTo>
                  <a:pt x="5955" y="13920"/>
                  <a:pt x="6059" y="14363"/>
                  <a:pt x="6074" y="14437"/>
                </a:cubicBezTo>
                <a:cubicBezTo>
                  <a:pt x="6074" y="14437"/>
                  <a:pt x="6074" y="14437"/>
                  <a:pt x="6074" y="14437"/>
                </a:cubicBezTo>
                <a:cubicBezTo>
                  <a:pt x="7190" y="14437"/>
                  <a:pt x="7190" y="14437"/>
                  <a:pt x="7190" y="14437"/>
                </a:cubicBezTo>
                <a:cubicBezTo>
                  <a:pt x="7190" y="11815"/>
                  <a:pt x="7190" y="11815"/>
                  <a:pt x="7190" y="11815"/>
                </a:cubicBezTo>
                <a:cubicBezTo>
                  <a:pt x="7160" y="11778"/>
                  <a:pt x="7145" y="11705"/>
                  <a:pt x="7131" y="11594"/>
                </a:cubicBezTo>
                <a:cubicBezTo>
                  <a:pt x="7160" y="11372"/>
                  <a:pt x="7160" y="11372"/>
                  <a:pt x="7160" y="11372"/>
                </a:cubicBezTo>
                <a:cubicBezTo>
                  <a:pt x="6922" y="11483"/>
                  <a:pt x="6922" y="11483"/>
                  <a:pt x="6922" y="11483"/>
                </a:cubicBezTo>
                <a:cubicBezTo>
                  <a:pt x="6758" y="11483"/>
                  <a:pt x="6758" y="11483"/>
                  <a:pt x="6758" y="11483"/>
                </a:cubicBezTo>
                <a:cubicBezTo>
                  <a:pt x="6550" y="11262"/>
                  <a:pt x="6550" y="11262"/>
                  <a:pt x="6550" y="11262"/>
                </a:cubicBezTo>
                <a:cubicBezTo>
                  <a:pt x="6520" y="11483"/>
                  <a:pt x="6520" y="11483"/>
                  <a:pt x="6520" y="11483"/>
                </a:cubicBezTo>
                <a:cubicBezTo>
                  <a:pt x="6565" y="11668"/>
                  <a:pt x="6565" y="11668"/>
                  <a:pt x="6565" y="11668"/>
                </a:cubicBezTo>
                <a:cubicBezTo>
                  <a:pt x="6520" y="11483"/>
                  <a:pt x="6520" y="11483"/>
                  <a:pt x="6520" y="11483"/>
                </a:cubicBezTo>
                <a:cubicBezTo>
                  <a:pt x="6476" y="11594"/>
                  <a:pt x="6476" y="11594"/>
                  <a:pt x="6476" y="11594"/>
                </a:cubicBezTo>
                <a:cubicBezTo>
                  <a:pt x="6431" y="11262"/>
                  <a:pt x="6431" y="11262"/>
                  <a:pt x="6431" y="11262"/>
                </a:cubicBezTo>
                <a:cubicBezTo>
                  <a:pt x="6356" y="11262"/>
                  <a:pt x="6356" y="11262"/>
                  <a:pt x="6356" y="11262"/>
                </a:cubicBezTo>
                <a:cubicBezTo>
                  <a:pt x="6356" y="11372"/>
                  <a:pt x="6356" y="11372"/>
                  <a:pt x="6356" y="11372"/>
                </a:cubicBezTo>
                <a:cubicBezTo>
                  <a:pt x="6356" y="11262"/>
                  <a:pt x="6356" y="11262"/>
                  <a:pt x="6356" y="11262"/>
                </a:cubicBezTo>
                <a:cubicBezTo>
                  <a:pt x="6267" y="11372"/>
                  <a:pt x="6267" y="11372"/>
                  <a:pt x="6267" y="11372"/>
                </a:cubicBezTo>
                <a:cubicBezTo>
                  <a:pt x="6237" y="11594"/>
                  <a:pt x="6237" y="11594"/>
                  <a:pt x="6237" y="11594"/>
                </a:cubicBezTo>
                <a:cubicBezTo>
                  <a:pt x="6193" y="11705"/>
                  <a:pt x="6193" y="11705"/>
                  <a:pt x="6193" y="11705"/>
                </a:cubicBezTo>
                <a:cubicBezTo>
                  <a:pt x="6148" y="11631"/>
                  <a:pt x="6148" y="11594"/>
                  <a:pt x="6074" y="11594"/>
                </a:cubicBezTo>
                <a:cubicBezTo>
                  <a:pt x="6059" y="11594"/>
                  <a:pt x="6029" y="11594"/>
                  <a:pt x="6014" y="11594"/>
                </a:cubicBezTo>
                <a:cubicBezTo>
                  <a:pt x="5925" y="11594"/>
                  <a:pt x="5984" y="11594"/>
                  <a:pt x="5955" y="11705"/>
                </a:cubicBezTo>
                <a:cubicBezTo>
                  <a:pt x="5955" y="11705"/>
                  <a:pt x="5955" y="11705"/>
                  <a:pt x="5955" y="11705"/>
                </a:cubicBezTo>
                <a:cubicBezTo>
                  <a:pt x="5910" y="11705"/>
                  <a:pt x="5910" y="11705"/>
                  <a:pt x="5910" y="11705"/>
                </a:cubicBezTo>
                <a:cubicBezTo>
                  <a:pt x="5791" y="11483"/>
                  <a:pt x="5791" y="11483"/>
                  <a:pt x="5791" y="11483"/>
                </a:cubicBezTo>
                <a:cubicBezTo>
                  <a:pt x="5791" y="11372"/>
                  <a:pt x="5791" y="11372"/>
                  <a:pt x="5791" y="11372"/>
                </a:cubicBezTo>
                <a:cubicBezTo>
                  <a:pt x="5791" y="10966"/>
                  <a:pt x="5791" y="10966"/>
                  <a:pt x="5791" y="10966"/>
                </a:cubicBezTo>
                <a:cubicBezTo>
                  <a:pt x="5791" y="10745"/>
                  <a:pt x="5791" y="10745"/>
                  <a:pt x="5791" y="10745"/>
                </a:cubicBezTo>
                <a:cubicBezTo>
                  <a:pt x="5791" y="10745"/>
                  <a:pt x="5791" y="10745"/>
                  <a:pt x="5791" y="10745"/>
                </a:cubicBezTo>
                <a:cubicBezTo>
                  <a:pt x="5746" y="10523"/>
                  <a:pt x="5746" y="10523"/>
                  <a:pt x="5746" y="10523"/>
                </a:cubicBezTo>
                <a:cubicBezTo>
                  <a:pt x="5672" y="10523"/>
                  <a:pt x="5672" y="10523"/>
                  <a:pt x="5672" y="10523"/>
                </a:cubicBezTo>
                <a:cubicBezTo>
                  <a:pt x="5493" y="10523"/>
                  <a:pt x="5493" y="10523"/>
                  <a:pt x="5493" y="10523"/>
                </a:cubicBezTo>
                <a:cubicBezTo>
                  <a:pt x="5597" y="9785"/>
                  <a:pt x="5597" y="9785"/>
                  <a:pt x="5597" y="9785"/>
                </a:cubicBezTo>
                <a:cubicBezTo>
                  <a:pt x="5553" y="9674"/>
                  <a:pt x="5553" y="9674"/>
                  <a:pt x="5553" y="9674"/>
                </a:cubicBezTo>
                <a:cubicBezTo>
                  <a:pt x="5508" y="10191"/>
                  <a:pt x="5463" y="9969"/>
                  <a:pt x="5463" y="10634"/>
                </a:cubicBezTo>
                <a:cubicBezTo>
                  <a:pt x="5463" y="10634"/>
                  <a:pt x="5463" y="10634"/>
                  <a:pt x="5463" y="10634"/>
                </a:cubicBezTo>
                <a:cubicBezTo>
                  <a:pt x="5463" y="9969"/>
                  <a:pt x="5508" y="10191"/>
                  <a:pt x="5553" y="9674"/>
                </a:cubicBezTo>
                <a:cubicBezTo>
                  <a:pt x="5419" y="9674"/>
                  <a:pt x="5419" y="9674"/>
                  <a:pt x="5419" y="9674"/>
                </a:cubicBezTo>
                <a:cubicBezTo>
                  <a:pt x="5419" y="9674"/>
                  <a:pt x="5419" y="9674"/>
                  <a:pt x="5419" y="9674"/>
                </a:cubicBezTo>
                <a:cubicBezTo>
                  <a:pt x="5300" y="10117"/>
                  <a:pt x="5300" y="10117"/>
                  <a:pt x="5300" y="10117"/>
                </a:cubicBezTo>
                <a:cubicBezTo>
                  <a:pt x="5136" y="10117"/>
                  <a:pt x="5136" y="10117"/>
                  <a:pt x="5136" y="10117"/>
                </a:cubicBezTo>
                <a:cubicBezTo>
                  <a:pt x="5061" y="10117"/>
                  <a:pt x="5061" y="10117"/>
                  <a:pt x="5061" y="10117"/>
                </a:cubicBezTo>
                <a:cubicBezTo>
                  <a:pt x="4853" y="9600"/>
                  <a:pt x="4853" y="9600"/>
                  <a:pt x="4853" y="9600"/>
                </a:cubicBezTo>
                <a:cubicBezTo>
                  <a:pt x="4853" y="9157"/>
                  <a:pt x="4853" y="9157"/>
                  <a:pt x="4853" y="9157"/>
                </a:cubicBezTo>
                <a:cubicBezTo>
                  <a:pt x="4868" y="8640"/>
                  <a:pt x="4868" y="8640"/>
                  <a:pt x="4868" y="8640"/>
                </a:cubicBezTo>
                <a:cubicBezTo>
                  <a:pt x="5061" y="8308"/>
                  <a:pt x="5061" y="8308"/>
                  <a:pt x="5061" y="8308"/>
                </a:cubicBezTo>
                <a:cubicBezTo>
                  <a:pt x="5225" y="8308"/>
                  <a:pt x="5225" y="8308"/>
                  <a:pt x="5225" y="8308"/>
                </a:cubicBezTo>
                <a:cubicBezTo>
                  <a:pt x="5270" y="8234"/>
                  <a:pt x="5270" y="8234"/>
                  <a:pt x="5270" y="8234"/>
                </a:cubicBezTo>
                <a:cubicBezTo>
                  <a:pt x="5344" y="8234"/>
                  <a:pt x="5344" y="8234"/>
                  <a:pt x="5344" y="8234"/>
                </a:cubicBezTo>
                <a:cubicBezTo>
                  <a:pt x="5389" y="8234"/>
                  <a:pt x="5389" y="8234"/>
                  <a:pt x="5389" y="8234"/>
                </a:cubicBezTo>
                <a:cubicBezTo>
                  <a:pt x="5701" y="8308"/>
                  <a:pt x="5701" y="8308"/>
                  <a:pt x="5701" y="8308"/>
                </a:cubicBezTo>
                <a:cubicBezTo>
                  <a:pt x="5835" y="8862"/>
                  <a:pt x="5835" y="8862"/>
                  <a:pt x="5835" y="8862"/>
                </a:cubicBezTo>
                <a:cubicBezTo>
                  <a:pt x="5835" y="9046"/>
                  <a:pt x="5835" y="9046"/>
                  <a:pt x="5835" y="9046"/>
                </a:cubicBezTo>
                <a:cubicBezTo>
                  <a:pt x="5910" y="9046"/>
                  <a:pt x="5910" y="9046"/>
                  <a:pt x="5910" y="9046"/>
                </a:cubicBezTo>
                <a:cubicBezTo>
                  <a:pt x="5910" y="8492"/>
                  <a:pt x="5835" y="8529"/>
                  <a:pt x="5835" y="8234"/>
                </a:cubicBezTo>
                <a:cubicBezTo>
                  <a:pt x="5835" y="7938"/>
                  <a:pt x="6059" y="7643"/>
                  <a:pt x="6148" y="7495"/>
                </a:cubicBezTo>
                <a:cubicBezTo>
                  <a:pt x="6148" y="7200"/>
                  <a:pt x="6148" y="7200"/>
                  <a:pt x="6148" y="7200"/>
                </a:cubicBezTo>
                <a:moveTo>
                  <a:pt x="18042" y="8345"/>
                </a:moveTo>
                <a:cubicBezTo>
                  <a:pt x="18042" y="8345"/>
                  <a:pt x="18042" y="8345"/>
                  <a:pt x="18042" y="8345"/>
                </a:cubicBezTo>
                <a:cubicBezTo>
                  <a:pt x="18087" y="8123"/>
                  <a:pt x="18087" y="8123"/>
                  <a:pt x="18087" y="8123"/>
                </a:cubicBezTo>
                <a:cubicBezTo>
                  <a:pt x="18042" y="8345"/>
                  <a:pt x="18042" y="8345"/>
                  <a:pt x="18042" y="8345"/>
                </a:cubicBezTo>
                <a:moveTo>
                  <a:pt x="18117" y="7200"/>
                </a:moveTo>
                <a:cubicBezTo>
                  <a:pt x="14410" y="7200"/>
                  <a:pt x="14410" y="7200"/>
                  <a:pt x="14410" y="7200"/>
                </a:cubicBezTo>
                <a:cubicBezTo>
                  <a:pt x="14410" y="9046"/>
                  <a:pt x="14410" y="9046"/>
                  <a:pt x="14410" y="9046"/>
                </a:cubicBezTo>
                <a:cubicBezTo>
                  <a:pt x="14857" y="9046"/>
                  <a:pt x="14857" y="9046"/>
                  <a:pt x="14857" y="9046"/>
                </a:cubicBezTo>
                <a:cubicBezTo>
                  <a:pt x="14857" y="9268"/>
                  <a:pt x="14857" y="9268"/>
                  <a:pt x="14857" y="9268"/>
                </a:cubicBezTo>
                <a:cubicBezTo>
                  <a:pt x="14931" y="9268"/>
                  <a:pt x="14931" y="9268"/>
                  <a:pt x="14931" y="9268"/>
                </a:cubicBezTo>
                <a:cubicBezTo>
                  <a:pt x="15095" y="9785"/>
                  <a:pt x="15095" y="9785"/>
                  <a:pt x="15095" y="9785"/>
                </a:cubicBezTo>
                <a:cubicBezTo>
                  <a:pt x="15139" y="9674"/>
                  <a:pt x="15139" y="9674"/>
                  <a:pt x="15139" y="9674"/>
                </a:cubicBezTo>
                <a:cubicBezTo>
                  <a:pt x="15214" y="9600"/>
                  <a:pt x="15214" y="9600"/>
                  <a:pt x="15214" y="9600"/>
                </a:cubicBezTo>
                <a:cubicBezTo>
                  <a:pt x="15214" y="10302"/>
                  <a:pt x="15214" y="10302"/>
                  <a:pt x="15214" y="10302"/>
                </a:cubicBezTo>
                <a:cubicBezTo>
                  <a:pt x="15288" y="10966"/>
                  <a:pt x="15288" y="10966"/>
                  <a:pt x="15288" y="10966"/>
                </a:cubicBezTo>
                <a:cubicBezTo>
                  <a:pt x="15378" y="11262"/>
                  <a:pt x="15378" y="11262"/>
                  <a:pt x="15378" y="11262"/>
                </a:cubicBezTo>
                <a:cubicBezTo>
                  <a:pt x="15437" y="11852"/>
                  <a:pt x="15437" y="11852"/>
                  <a:pt x="15437" y="11852"/>
                </a:cubicBezTo>
                <a:cubicBezTo>
                  <a:pt x="15616" y="11372"/>
                  <a:pt x="15616" y="11372"/>
                  <a:pt x="15616" y="11372"/>
                </a:cubicBezTo>
                <a:cubicBezTo>
                  <a:pt x="15631" y="10671"/>
                  <a:pt x="15631" y="10671"/>
                  <a:pt x="15631" y="10671"/>
                </a:cubicBezTo>
                <a:cubicBezTo>
                  <a:pt x="15854" y="10228"/>
                  <a:pt x="15854" y="10228"/>
                  <a:pt x="15854" y="10228"/>
                </a:cubicBezTo>
                <a:cubicBezTo>
                  <a:pt x="15899" y="10043"/>
                  <a:pt x="16047" y="9711"/>
                  <a:pt x="16107" y="9600"/>
                </a:cubicBezTo>
                <a:cubicBezTo>
                  <a:pt x="16226" y="9600"/>
                  <a:pt x="16226" y="9600"/>
                  <a:pt x="16226" y="9600"/>
                </a:cubicBezTo>
                <a:cubicBezTo>
                  <a:pt x="16300" y="9489"/>
                  <a:pt x="16300" y="9489"/>
                  <a:pt x="16300" y="9489"/>
                </a:cubicBezTo>
                <a:cubicBezTo>
                  <a:pt x="16464" y="10006"/>
                  <a:pt x="16464" y="10006"/>
                  <a:pt x="16464" y="10006"/>
                </a:cubicBezTo>
                <a:cubicBezTo>
                  <a:pt x="16345" y="9268"/>
                  <a:pt x="16345" y="9268"/>
                  <a:pt x="16345" y="9268"/>
                </a:cubicBezTo>
                <a:cubicBezTo>
                  <a:pt x="16226" y="9378"/>
                  <a:pt x="16226" y="9378"/>
                  <a:pt x="16226" y="9378"/>
                </a:cubicBezTo>
                <a:cubicBezTo>
                  <a:pt x="16345" y="9268"/>
                  <a:pt x="16345" y="9268"/>
                  <a:pt x="16345" y="9268"/>
                </a:cubicBezTo>
                <a:cubicBezTo>
                  <a:pt x="16464" y="10006"/>
                  <a:pt x="16464" y="10006"/>
                  <a:pt x="16464" y="10006"/>
                </a:cubicBezTo>
                <a:cubicBezTo>
                  <a:pt x="16583" y="10523"/>
                  <a:pt x="16583" y="10523"/>
                  <a:pt x="16583" y="10523"/>
                </a:cubicBezTo>
                <a:cubicBezTo>
                  <a:pt x="16643" y="10412"/>
                  <a:pt x="16643" y="10412"/>
                  <a:pt x="16643" y="10412"/>
                </a:cubicBezTo>
                <a:cubicBezTo>
                  <a:pt x="16717" y="10745"/>
                  <a:pt x="16717" y="10745"/>
                  <a:pt x="16717" y="10745"/>
                </a:cubicBezTo>
                <a:cubicBezTo>
                  <a:pt x="16717" y="10855"/>
                  <a:pt x="16717" y="10855"/>
                  <a:pt x="16717" y="10855"/>
                </a:cubicBezTo>
                <a:cubicBezTo>
                  <a:pt x="16747" y="10966"/>
                  <a:pt x="16747" y="10966"/>
                  <a:pt x="16747" y="10966"/>
                </a:cubicBezTo>
                <a:cubicBezTo>
                  <a:pt x="16747" y="11151"/>
                  <a:pt x="16747" y="11151"/>
                  <a:pt x="16747" y="11151"/>
                </a:cubicBezTo>
                <a:cubicBezTo>
                  <a:pt x="16836" y="10818"/>
                  <a:pt x="16836" y="10818"/>
                  <a:pt x="16836" y="10818"/>
                </a:cubicBezTo>
                <a:cubicBezTo>
                  <a:pt x="17119" y="11483"/>
                  <a:pt x="17119" y="11483"/>
                  <a:pt x="17119" y="11483"/>
                </a:cubicBezTo>
                <a:cubicBezTo>
                  <a:pt x="17313" y="11372"/>
                  <a:pt x="17313" y="11372"/>
                  <a:pt x="17313" y="11372"/>
                </a:cubicBezTo>
                <a:cubicBezTo>
                  <a:pt x="17357" y="11151"/>
                  <a:pt x="17357" y="11151"/>
                  <a:pt x="17357" y="11151"/>
                </a:cubicBezTo>
                <a:cubicBezTo>
                  <a:pt x="17313" y="11372"/>
                  <a:pt x="17313" y="11372"/>
                  <a:pt x="17313" y="11372"/>
                </a:cubicBezTo>
                <a:cubicBezTo>
                  <a:pt x="17402" y="11262"/>
                  <a:pt x="17402" y="11262"/>
                  <a:pt x="17402" y="11262"/>
                </a:cubicBezTo>
                <a:cubicBezTo>
                  <a:pt x="17402" y="11040"/>
                  <a:pt x="17402" y="11040"/>
                  <a:pt x="17402" y="11040"/>
                </a:cubicBezTo>
                <a:cubicBezTo>
                  <a:pt x="17402" y="10782"/>
                  <a:pt x="17402" y="10782"/>
                  <a:pt x="17387" y="10782"/>
                </a:cubicBezTo>
                <a:cubicBezTo>
                  <a:pt x="17387" y="10782"/>
                  <a:pt x="17387" y="10782"/>
                  <a:pt x="17387" y="10782"/>
                </a:cubicBezTo>
                <a:cubicBezTo>
                  <a:pt x="17387" y="10782"/>
                  <a:pt x="17387" y="10782"/>
                  <a:pt x="17387" y="10782"/>
                </a:cubicBezTo>
                <a:cubicBezTo>
                  <a:pt x="17372" y="10782"/>
                  <a:pt x="17372" y="10782"/>
                  <a:pt x="17357" y="10745"/>
                </a:cubicBezTo>
                <a:cubicBezTo>
                  <a:pt x="17357" y="10745"/>
                  <a:pt x="17357" y="10745"/>
                  <a:pt x="17357" y="10745"/>
                </a:cubicBezTo>
                <a:cubicBezTo>
                  <a:pt x="17357" y="10634"/>
                  <a:pt x="17357" y="10634"/>
                  <a:pt x="17357" y="10634"/>
                </a:cubicBezTo>
                <a:cubicBezTo>
                  <a:pt x="17357" y="10634"/>
                  <a:pt x="17357" y="10634"/>
                  <a:pt x="17357" y="10634"/>
                </a:cubicBezTo>
                <a:cubicBezTo>
                  <a:pt x="17328" y="10486"/>
                  <a:pt x="17194" y="10191"/>
                  <a:pt x="17194" y="10117"/>
                </a:cubicBezTo>
                <a:cubicBezTo>
                  <a:pt x="17194" y="9822"/>
                  <a:pt x="17253" y="9785"/>
                  <a:pt x="17313" y="9674"/>
                </a:cubicBezTo>
                <a:cubicBezTo>
                  <a:pt x="17402" y="9822"/>
                  <a:pt x="17402" y="9822"/>
                  <a:pt x="17402" y="9822"/>
                </a:cubicBezTo>
                <a:cubicBezTo>
                  <a:pt x="17432" y="9674"/>
                  <a:pt x="17432" y="9674"/>
                  <a:pt x="17432" y="9674"/>
                </a:cubicBezTo>
                <a:cubicBezTo>
                  <a:pt x="17313" y="9563"/>
                  <a:pt x="17313" y="9563"/>
                  <a:pt x="17313" y="9563"/>
                </a:cubicBezTo>
                <a:cubicBezTo>
                  <a:pt x="17253" y="9711"/>
                  <a:pt x="17149" y="9822"/>
                  <a:pt x="17149" y="10117"/>
                </a:cubicBezTo>
                <a:cubicBezTo>
                  <a:pt x="17149" y="10117"/>
                  <a:pt x="17149" y="10117"/>
                  <a:pt x="17149" y="10117"/>
                </a:cubicBezTo>
                <a:cubicBezTo>
                  <a:pt x="17149" y="9822"/>
                  <a:pt x="17253" y="9711"/>
                  <a:pt x="17313" y="9563"/>
                </a:cubicBezTo>
                <a:cubicBezTo>
                  <a:pt x="17432" y="9674"/>
                  <a:pt x="17432" y="9674"/>
                  <a:pt x="17432" y="9674"/>
                </a:cubicBezTo>
                <a:cubicBezTo>
                  <a:pt x="17521" y="9674"/>
                  <a:pt x="17521" y="9674"/>
                  <a:pt x="17521" y="9674"/>
                </a:cubicBezTo>
                <a:cubicBezTo>
                  <a:pt x="17640" y="9489"/>
                  <a:pt x="17640" y="9489"/>
                  <a:pt x="17640" y="9489"/>
                </a:cubicBezTo>
                <a:cubicBezTo>
                  <a:pt x="17804" y="9489"/>
                  <a:pt x="17804" y="9489"/>
                  <a:pt x="17804" y="9489"/>
                </a:cubicBezTo>
                <a:cubicBezTo>
                  <a:pt x="18087" y="8529"/>
                  <a:pt x="18087" y="8529"/>
                  <a:pt x="18087" y="8529"/>
                </a:cubicBezTo>
                <a:cubicBezTo>
                  <a:pt x="17804" y="9489"/>
                  <a:pt x="17804" y="9489"/>
                  <a:pt x="17804" y="9489"/>
                </a:cubicBezTo>
                <a:cubicBezTo>
                  <a:pt x="18131" y="8529"/>
                  <a:pt x="18131" y="8529"/>
                  <a:pt x="18131" y="8529"/>
                </a:cubicBezTo>
                <a:cubicBezTo>
                  <a:pt x="18131" y="8308"/>
                  <a:pt x="18131" y="8308"/>
                  <a:pt x="18131" y="8308"/>
                </a:cubicBezTo>
                <a:cubicBezTo>
                  <a:pt x="18087" y="8012"/>
                  <a:pt x="18087" y="8012"/>
                  <a:pt x="18087" y="8012"/>
                </a:cubicBezTo>
                <a:cubicBezTo>
                  <a:pt x="17998" y="8049"/>
                  <a:pt x="17998" y="8049"/>
                  <a:pt x="17998" y="8049"/>
                </a:cubicBezTo>
                <a:cubicBezTo>
                  <a:pt x="18087" y="8012"/>
                  <a:pt x="18087" y="8012"/>
                  <a:pt x="18087" y="8012"/>
                </a:cubicBezTo>
                <a:cubicBezTo>
                  <a:pt x="17998" y="7569"/>
                  <a:pt x="17998" y="7569"/>
                  <a:pt x="17998" y="7569"/>
                </a:cubicBezTo>
                <a:cubicBezTo>
                  <a:pt x="18087" y="7385"/>
                  <a:pt x="18087" y="7385"/>
                  <a:pt x="18087" y="7385"/>
                </a:cubicBezTo>
                <a:cubicBezTo>
                  <a:pt x="18117" y="7200"/>
                  <a:pt x="18117" y="7200"/>
                  <a:pt x="18117" y="7200"/>
                </a:cubicBezTo>
                <a:moveTo>
                  <a:pt x="18176" y="7200"/>
                </a:moveTo>
                <a:cubicBezTo>
                  <a:pt x="18117" y="7200"/>
                  <a:pt x="18117" y="7200"/>
                  <a:pt x="18117" y="7200"/>
                </a:cubicBezTo>
                <a:cubicBezTo>
                  <a:pt x="18087" y="7385"/>
                  <a:pt x="18087" y="7385"/>
                  <a:pt x="18087" y="7385"/>
                </a:cubicBezTo>
                <a:cubicBezTo>
                  <a:pt x="18176" y="7200"/>
                  <a:pt x="18176" y="7200"/>
                  <a:pt x="18176" y="7200"/>
                </a:cubicBezTo>
                <a:moveTo>
                  <a:pt x="18593" y="7200"/>
                </a:moveTo>
                <a:cubicBezTo>
                  <a:pt x="18444" y="7200"/>
                  <a:pt x="18444" y="7200"/>
                  <a:pt x="18444" y="7200"/>
                </a:cubicBezTo>
                <a:cubicBezTo>
                  <a:pt x="18444" y="7274"/>
                  <a:pt x="18444" y="7274"/>
                  <a:pt x="18444" y="7274"/>
                </a:cubicBezTo>
                <a:cubicBezTo>
                  <a:pt x="18444" y="7569"/>
                  <a:pt x="18444" y="7569"/>
                  <a:pt x="18444" y="7569"/>
                </a:cubicBezTo>
                <a:cubicBezTo>
                  <a:pt x="18489" y="7569"/>
                  <a:pt x="18489" y="7569"/>
                  <a:pt x="18489" y="7569"/>
                </a:cubicBezTo>
                <a:cubicBezTo>
                  <a:pt x="18563" y="7458"/>
                  <a:pt x="18563" y="7458"/>
                  <a:pt x="18563" y="7458"/>
                </a:cubicBezTo>
                <a:cubicBezTo>
                  <a:pt x="18563" y="7458"/>
                  <a:pt x="18563" y="7458"/>
                  <a:pt x="18563" y="7458"/>
                </a:cubicBezTo>
                <a:cubicBezTo>
                  <a:pt x="18489" y="7569"/>
                  <a:pt x="18489" y="7569"/>
                  <a:pt x="18489" y="7569"/>
                </a:cubicBezTo>
                <a:cubicBezTo>
                  <a:pt x="18548" y="7532"/>
                  <a:pt x="18608" y="7569"/>
                  <a:pt x="18608" y="7385"/>
                </a:cubicBezTo>
                <a:cubicBezTo>
                  <a:pt x="18608" y="7311"/>
                  <a:pt x="18608" y="7237"/>
                  <a:pt x="18593" y="7200"/>
                </a:cubicBezTo>
                <a:moveTo>
                  <a:pt x="19054" y="7274"/>
                </a:moveTo>
                <a:cubicBezTo>
                  <a:pt x="19054" y="7274"/>
                  <a:pt x="19054" y="7274"/>
                  <a:pt x="19054" y="7274"/>
                </a:cubicBezTo>
                <a:cubicBezTo>
                  <a:pt x="19054" y="7274"/>
                  <a:pt x="19054" y="7274"/>
                  <a:pt x="19054" y="7274"/>
                </a:cubicBezTo>
                <a:moveTo>
                  <a:pt x="19278" y="7200"/>
                </a:moveTo>
                <a:cubicBezTo>
                  <a:pt x="19159" y="7200"/>
                  <a:pt x="19159" y="7200"/>
                  <a:pt x="19159" y="7200"/>
                </a:cubicBezTo>
                <a:cubicBezTo>
                  <a:pt x="19144" y="7274"/>
                  <a:pt x="19144" y="7274"/>
                  <a:pt x="19144" y="7274"/>
                </a:cubicBezTo>
                <a:cubicBezTo>
                  <a:pt x="19054" y="7274"/>
                  <a:pt x="19054" y="7274"/>
                  <a:pt x="19054" y="7274"/>
                </a:cubicBezTo>
                <a:cubicBezTo>
                  <a:pt x="18980" y="7385"/>
                  <a:pt x="18980" y="7495"/>
                  <a:pt x="18891" y="7495"/>
                </a:cubicBezTo>
                <a:cubicBezTo>
                  <a:pt x="18861" y="7495"/>
                  <a:pt x="18861" y="7495"/>
                  <a:pt x="18861" y="7495"/>
                </a:cubicBezTo>
                <a:cubicBezTo>
                  <a:pt x="18801" y="7495"/>
                  <a:pt x="18786" y="7458"/>
                  <a:pt x="18772" y="7458"/>
                </a:cubicBezTo>
                <a:cubicBezTo>
                  <a:pt x="18757" y="7458"/>
                  <a:pt x="18801" y="7495"/>
                  <a:pt x="18727" y="7569"/>
                </a:cubicBezTo>
                <a:cubicBezTo>
                  <a:pt x="18861" y="7791"/>
                  <a:pt x="18861" y="7791"/>
                  <a:pt x="18861" y="7791"/>
                </a:cubicBezTo>
                <a:cubicBezTo>
                  <a:pt x="18891" y="7680"/>
                  <a:pt x="18891" y="7680"/>
                  <a:pt x="18891" y="7680"/>
                </a:cubicBezTo>
                <a:cubicBezTo>
                  <a:pt x="18980" y="7828"/>
                  <a:pt x="18980" y="7828"/>
                  <a:pt x="18980" y="7828"/>
                </a:cubicBezTo>
                <a:cubicBezTo>
                  <a:pt x="19010" y="7680"/>
                  <a:pt x="19010" y="7680"/>
                  <a:pt x="19010" y="7680"/>
                </a:cubicBezTo>
                <a:cubicBezTo>
                  <a:pt x="19174" y="7569"/>
                  <a:pt x="19174" y="7569"/>
                  <a:pt x="19174" y="7569"/>
                </a:cubicBezTo>
                <a:cubicBezTo>
                  <a:pt x="19054" y="7569"/>
                  <a:pt x="19054" y="7569"/>
                  <a:pt x="19054" y="7569"/>
                </a:cubicBezTo>
                <a:cubicBezTo>
                  <a:pt x="19010" y="7385"/>
                  <a:pt x="19010" y="7385"/>
                  <a:pt x="19010" y="7385"/>
                </a:cubicBezTo>
                <a:cubicBezTo>
                  <a:pt x="19054" y="7569"/>
                  <a:pt x="19054" y="7569"/>
                  <a:pt x="19054" y="7569"/>
                </a:cubicBezTo>
                <a:cubicBezTo>
                  <a:pt x="19174" y="7569"/>
                  <a:pt x="19174" y="7569"/>
                  <a:pt x="19174" y="7569"/>
                </a:cubicBezTo>
                <a:cubicBezTo>
                  <a:pt x="19263" y="7495"/>
                  <a:pt x="19263" y="7495"/>
                  <a:pt x="19263" y="7495"/>
                </a:cubicBezTo>
                <a:cubicBezTo>
                  <a:pt x="19278" y="7200"/>
                  <a:pt x="19278" y="7200"/>
                  <a:pt x="19278" y="7200"/>
                </a:cubicBezTo>
                <a:moveTo>
                  <a:pt x="19278" y="7200"/>
                </a:moveTo>
                <a:cubicBezTo>
                  <a:pt x="19278" y="7200"/>
                  <a:pt x="19278" y="7200"/>
                  <a:pt x="19278" y="7200"/>
                </a:cubicBezTo>
                <a:cubicBezTo>
                  <a:pt x="19263" y="7495"/>
                  <a:pt x="19263" y="7495"/>
                  <a:pt x="19263" y="7495"/>
                </a:cubicBezTo>
                <a:cubicBezTo>
                  <a:pt x="19174" y="7569"/>
                  <a:pt x="19174" y="7569"/>
                  <a:pt x="19174" y="7569"/>
                </a:cubicBezTo>
                <a:cubicBezTo>
                  <a:pt x="19263" y="7495"/>
                  <a:pt x="19263" y="7495"/>
                  <a:pt x="19263" y="7495"/>
                </a:cubicBezTo>
                <a:cubicBezTo>
                  <a:pt x="19278" y="7200"/>
                  <a:pt x="19278" y="7200"/>
                  <a:pt x="19278" y="7200"/>
                </a:cubicBezTo>
                <a:moveTo>
                  <a:pt x="10361" y="7163"/>
                </a:moveTo>
                <a:cubicBezTo>
                  <a:pt x="10272" y="7163"/>
                  <a:pt x="10272" y="7163"/>
                  <a:pt x="10272" y="7163"/>
                </a:cubicBezTo>
                <a:cubicBezTo>
                  <a:pt x="10301" y="7200"/>
                  <a:pt x="10301" y="7200"/>
                  <a:pt x="10301" y="7200"/>
                </a:cubicBezTo>
                <a:cubicBezTo>
                  <a:pt x="10391" y="7200"/>
                  <a:pt x="10391" y="7200"/>
                  <a:pt x="10391" y="7200"/>
                </a:cubicBezTo>
                <a:cubicBezTo>
                  <a:pt x="10361" y="7163"/>
                  <a:pt x="10361" y="7163"/>
                  <a:pt x="10361" y="7163"/>
                </a:cubicBezTo>
                <a:moveTo>
                  <a:pt x="11701" y="7052"/>
                </a:moveTo>
                <a:cubicBezTo>
                  <a:pt x="11567" y="7052"/>
                  <a:pt x="11567" y="7052"/>
                  <a:pt x="11567" y="7052"/>
                </a:cubicBezTo>
                <a:cubicBezTo>
                  <a:pt x="11582" y="7089"/>
                  <a:pt x="11596" y="7126"/>
                  <a:pt x="11626" y="7200"/>
                </a:cubicBezTo>
                <a:cubicBezTo>
                  <a:pt x="11730" y="7200"/>
                  <a:pt x="11730" y="7200"/>
                  <a:pt x="11730" y="7200"/>
                </a:cubicBezTo>
                <a:cubicBezTo>
                  <a:pt x="11730" y="7200"/>
                  <a:pt x="11730" y="7163"/>
                  <a:pt x="11730" y="7163"/>
                </a:cubicBezTo>
                <a:cubicBezTo>
                  <a:pt x="11701" y="7052"/>
                  <a:pt x="11701" y="7052"/>
                  <a:pt x="11701" y="7052"/>
                </a:cubicBezTo>
                <a:moveTo>
                  <a:pt x="11730" y="6831"/>
                </a:moveTo>
                <a:cubicBezTo>
                  <a:pt x="11701" y="7052"/>
                  <a:pt x="11701" y="7052"/>
                  <a:pt x="11701" y="7052"/>
                </a:cubicBezTo>
                <a:cubicBezTo>
                  <a:pt x="11730" y="7163"/>
                  <a:pt x="11730" y="7163"/>
                  <a:pt x="11730" y="7163"/>
                </a:cubicBezTo>
                <a:cubicBezTo>
                  <a:pt x="11820" y="7052"/>
                  <a:pt x="11820" y="7052"/>
                  <a:pt x="11820" y="7052"/>
                </a:cubicBezTo>
                <a:cubicBezTo>
                  <a:pt x="11730" y="6831"/>
                  <a:pt x="11730" y="6831"/>
                  <a:pt x="11730" y="6831"/>
                </a:cubicBezTo>
                <a:moveTo>
                  <a:pt x="11701" y="6757"/>
                </a:moveTo>
                <a:cubicBezTo>
                  <a:pt x="11730" y="6831"/>
                  <a:pt x="11730" y="6831"/>
                  <a:pt x="11730" y="6831"/>
                </a:cubicBezTo>
                <a:cubicBezTo>
                  <a:pt x="11701" y="6757"/>
                  <a:pt x="11701" y="6757"/>
                  <a:pt x="11701" y="6757"/>
                </a:cubicBezTo>
                <a:moveTo>
                  <a:pt x="11328" y="6646"/>
                </a:moveTo>
                <a:cubicBezTo>
                  <a:pt x="11328" y="6646"/>
                  <a:pt x="11328" y="6646"/>
                  <a:pt x="11328" y="6646"/>
                </a:cubicBezTo>
                <a:cubicBezTo>
                  <a:pt x="11328" y="6942"/>
                  <a:pt x="11328" y="6942"/>
                  <a:pt x="11328" y="6942"/>
                </a:cubicBezTo>
                <a:cubicBezTo>
                  <a:pt x="11328" y="6646"/>
                  <a:pt x="11328" y="6646"/>
                  <a:pt x="11328" y="6646"/>
                </a:cubicBezTo>
                <a:moveTo>
                  <a:pt x="11373" y="6646"/>
                </a:moveTo>
                <a:cubicBezTo>
                  <a:pt x="11328" y="6646"/>
                  <a:pt x="11328" y="6646"/>
                  <a:pt x="11328" y="6646"/>
                </a:cubicBezTo>
                <a:cubicBezTo>
                  <a:pt x="11328" y="6942"/>
                  <a:pt x="11328" y="6942"/>
                  <a:pt x="11328" y="6942"/>
                </a:cubicBezTo>
                <a:cubicBezTo>
                  <a:pt x="11373" y="6942"/>
                  <a:pt x="11373" y="6942"/>
                  <a:pt x="11373" y="6942"/>
                </a:cubicBezTo>
                <a:cubicBezTo>
                  <a:pt x="11373" y="6646"/>
                  <a:pt x="11373" y="6646"/>
                  <a:pt x="11373" y="6646"/>
                </a:cubicBezTo>
                <a:moveTo>
                  <a:pt x="12266" y="6646"/>
                </a:moveTo>
                <a:cubicBezTo>
                  <a:pt x="12132" y="6646"/>
                  <a:pt x="12132" y="6646"/>
                  <a:pt x="12132" y="6646"/>
                </a:cubicBezTo>
                <a:cubicBezTo>
                  <a:pt x="12132" y="6978"/>
                  <a:pt x="12132" y="6978"/>
                  <a:pt x="12132" y="6978"/>
                </a:cubicBezTo>
                <a:cubicBezTo>
                  <a:pt x="11983" y="6757"/>
                  <a:pt x="11983" y="6757"/>
                  <a:pt x="11983" y="6757"/>
                </a:cubicBezTo>
                <a:cubicBezTo>
                  <a:pt x="12103" y="7200"/>
                  <a:pt x="12103" y="7200"/>
                  <a:pt x="12103" y="7200"/>
                </a:cubicBezTo>
                <a:cubicBezTo>
                  <a:pt x="12162" y="7200"/>
                  <a:pt x="12162" y="7200"/>
                  <a:pt x="12162" y="7200"/>
                </a:cubicBezTo>
                <a:cubicBezTo>
                  <a:pt x="12222" y="7163"/>
                  <a:pt x="12222" y="7163"/>
                  <a:pt x="12222" y="7163"/>
                </a:cubicBezTo>
                <a:cubicBezTo>
                  <a:pt x="12177" y="6757"/>
                  <a:pt x="12177" y="6757"/>
                  <a:pt x="12177" y="6757"/>
                </a:cubicBezTo>
                <a:cubicBezTo>
                  <a:pt x="12266" y="6646"/>
                  <a:pt x="12266" y="6646"/>
                  <a:pt x="12266" y="6646"/>
                </a:cubicBezTo>
                <a:moveTo>
                  <a:pt x="11849" y="6646"/>
                </a:moveTo>
                <a:cubicBezTo>
                  <a:pt x="11849" y="6646"/>
                  <a:pt x="11849" y="6646"/>
                  <a:pt x="11849" y="6646"/>
                </a:cubicBezTo>
                <a:moveTo>
                  <a:pt x="11567" y="6535"/>
                </a:moveTo>
                <a:cubicBezTo>
                  <a:pt x="11701" y="6757"/>
                  <a:pt x="11701" y="6757"/>
                  <a:pt x="11701" y="6757"/>
                </a:cubicBezTo>
                <a:cubicBezTo>
                  <a:pt x="11730" y="6831"/>
                  <a:pt x="11730" y="6831"/>
                  <a:pt x="11730" y="6831"/>
                </a:cubicBezTo>
                <a:cubicBezTo>
                  <a:pt x="11820" y="7052"/>
                  <a:pt x="11820" y="7052"/>
                  <a:pt x="11820" y="7052"/>
                </a:cubicBezTo>
                <a:cubicBezTo>
                  <a:pt x="11805" y="6831"/>
                  <a:pt x="11805" y="6831"/>
                  <a:pt x="11805" y="6831"/>
                </a:cubicBezTo>
                <a:cubicBezTo>
                  <a:pt x="11820" y="7052"/>
                  <a:pt x="11820" y="7052"/>
                  <a:pt x="11820" y="7052"/>
                </a:cubicBezTo>
                <a:cubicBezTo>
                  <a:pt x="11849" y="6978"/>
                  <a:pt x="11864" y="6942"/>
                  <a:pt x="11864" y="6905"/>
                </a:cubicBezTo>
                <a:cubicBezTo>
                  <a:pt x="11864" y="6905"/>
                  <a:pt x="11864" y="6905"/>
                  <a:pt x="11864" y="6905"/>
                </a:cubicBezTo>
                <a:cubicBezTo>
                  <a:pt x="11849" y="6905"/>
                  <a:pt x="11849" y="6905"/>
                  <a:pt x="11849" y="6868"/>
                </a:cubicBezTo>
                <a:cubicBezTo>
                  <a:pt x="11864" y="6868"/>
                  <a:pt x="11864" y="6868"/>
                  <a:pt x="11864" y="6868"/>
                </a:cubicBezTo>
                <a:cubicBezTo>
                  <a:pt x="11879" y="6868"/>
                  <a:pt x="11879" y="6868"/>
                  <a:pt x="11864" y="6905"/>
                </a:cubicBezTo>
                <a:cubicBezTo>
                  <a:pt x="11879" y="6905"/>
                  <a:pt x="11894" y="6868"/>
                  <a:pt x="11939" y="6831"/>
                </a:cubicBezTo>
                <a:cubicBezTo>
                  <a:pt x="11849" y="6646"/>
                  <a:pt x="11849" y="6646"/>
                  <a:pt x="11849" y="6646"/>
                </a:cubicBezTo>
                <a:cubicBezTo>
                  <a:pt x="11820" y="6646"/>
                  <a:pt x="11820" y="6646"/>
                  <a:pt x="11820" y="6646"/>
                </a:cubicBezTo>
                <a:cubicBezTo>
                  <a:pt x="11775" y="6757"/>
                  <a:pt x="11775" y="6757"/>
                  <a:pt x="11775" y="6757"/>
                </a:cubicBezTo>
                <a:cubicBezTo>
                  <a:pt x="11701" y="6646"/>
                  <a:pt x="11701" y="6646"/>
                  <a:pt x="11701" y="6646"/>
                </a:cubicBezTo>
                <a:cubicBezTo>
                  <a:pt x="11567" y="6535"/>
                  <a:pt x="11567" y="6535"/>
                  <a:pt x="11567" y="6535"/>
                </a:cubicBezTo>
                <a:moveTo>
                  <a:pt x="11894" y="6314"/>
                </a:moveTo>
                <a:cubicBezTo>
                  <a:pt x="11924" y="6462"/>
                  <a:pt x="11924" y="6462"/>
                  <a:pt x="11924" y="6462"/>
                </a:cubicBezTo>
                <a:cubicBezTo>
                  <a:pt x="11983" y="6535"/>
                  <a:pt x="11983" y="6535"/>
                  <a:pt x="11983" y="6535"/>
                </a:cubicBezTo>
                <a:cubicBezTo>
                  <a:pt x="11939" y="6425"/>
                  <a:pt x="11939" y="6425"/>
                  <a:pt x="11939" y="6425"/>
                </a:cubicBezTo>
                <a:cubicBezTo>
                  <a:pt x="11894" y="6314"/>
                  <a:pt x="11894" y="6314"/>
                  <a:pt x="11894" y="6314"/>
                </a:cubicBezTo>
                <a:moveTo>
                  <a:pt x="11328" y="6314"/>
                </a:moveTo>
                <a:cubicBezTo>
                  <a:pt x="11299" y="6462"/>
                  <a:pt x="11299" y="6462"/>
                  <a:pt x="11299" y="6462"/>
                </a:cubicBezTo>
                <a:cubicBezTo>
                  <a:pt x="11328" y="6646"/>
                  <a:pt x="11328" y="6646"/>
                  <a:pt x="11328" y="6646"/>
                </a:cubicBezTo>
                <a:cubicBezTo>
                  <a:pt x="11373" y="6646"/>
                  <a:pt x="11373" y="6646"/>
                  <a:pt x="11373" y="6646"/>
                </a:cubicBezTo>
                <a:cubicBezTo>
                  <a:pt x="11373" y="6942"/>
                  <a:pt x="11373" y="6942"/>
                  <a:pt x="11373" y="6942"/>
                </a:cubicBezTo>
                <a:cubicBezTo>
                  <a:pt x="11373" y="6646"/>
                  <a:pt x="11373" y="6646"/>
                  <a:pt x="11373" y="6646"/>
                </a:cubicBezTo>
                <a:cubicBezTo>
                  <a:pt x="11418" y="6425"/>
                  <a:pt x="11418" y="6425"/>
                  <a:pt x="11418" y="6425"/>
                </a:cubicBezTo>
                <a:cubicBezTo>
                  <a:pt x="11328" y="6314"/>
                  <a:pt x="11328" y="6314"/>
                  <a:pt x="11328" y="6314"/>
                </a:cubicBezTo>
                <a:moveTo>
                  <a:pt x="11135" y="6203"/>
                </a:moveTo>
                <a:cubicBezTo>
                  <a:pt x="11001" y="6203"/>
                  <a:pt x="11001" y="6203"/>
                  <a:pt x="11001" y="6203"/>
                </a:cubicBezTo>
                <a:cubicBezTo>
                  <a:pt x="10956" y="6535"/>
                  <a:pt x="10956" y="6535"/>
                  <a:pt x="10956" y="6535"/>
                </a:cubicBezTo>
                <a:cubicBezTo>
                  <a:pt x="10748" y="6572"/>
                  <a:pt x="10793" y="6794"/>
                  <a:pt x="10703" y="7200"/>
                </a:cubicBezTo>
                <a:cubicBezTo>
                  <a:pt x="10718" y="7200"/>
                  <a:pt x="10718" y="7200"/>
                  <a:pt x="10718" y="7200"/>
                </a:cubicBezTo>
                <a:cubicBezTo>
                  <a:pt x="10763" y="7052"/>
                  <a:pt x="10807" y="6831"/>
                  <a:pt x="10822" y="6794"/>
                </a:cubicBezTo>
                <a:cubicBezTo>
                  <a:pt x="10852" y="6646"/>
                  <a:pt x="10882" y="6609"/>
                  <a:pt x="10897" y="6609"/>
                </a:cubicBezTo>
                <a:cubicBezTo>
                  <a:pt x="10912" y="6609"/>
                  <a:pt x="10912" y="6646"/>
                  <a:pt x="10927" y="6646"/>
                </a:cubicBezTo>
                <a:cubicBezTo>
                  <a:pt x="10927" y="6646"/>
                  <a:pt x="10941" y="6646"/>
                  <a:pt x="10941" y="6646"/>
                </a:cubicBezTo>
                <a:cubicBezTo>
                  <a:pt x="10956" y="6646"/>
                  <a:pt x="10971" y="6609"/>
                  <a:pt x="11001" y="6314"/>
                </a:cubicBezTo>
                <a:cubicBezTo>
                  <a:pt x="11135" y="6314"/>
                  <a:pt x="11135" y="6314"/>
                  <a:pt x="11135" y="6314"/>
                </a:cubicBezTo>
                <a:cubicBezTo>
                  <a:pt x="11135" y="6203"/>
                  <a:pt x="11135" y="6203"/>
                  <a:pt x="11135" y="6203"/>
                </a:cubicBezTo>
                <a:moveTo>
                  <a:pt x="11209" y="6203"/>
                </a:moveTo>
                <a:cubicBezTo>
                  <a:pt x="11135" y="6203"/>
                  <a:pt x="11135" y="6203"/>
                  <a:pt x="11135" y="6203"/>
                </a:cubicBezTo>
                <a:cubicBezTo>
                  <a:pt x="11135" y="6314"/>
                  <a:pt x="11135" y="6314"/>
                  <a:pt x="11135" y="6314"/>
                </a:cubicBezTo>
                <a:cubicBezTo>
                  <a:pt x="11209" y="6203"/>
                  <a:pt x="11209" y="6203"/>
                  <a:pt x="11209" y="6203"/>
                </a:cubicBezTo>
                <a:moveTo>
                  <a:pt x="12549" y="6018"/>
                </a:moveTo>
                <a:cubicBezTo>
                  <a:pt x="12460" y="6314"/>
                  <a:pt x="12460" y="6314"/>
                  <a:pt x="12460" y="6314"/>
                </a:cubicBezTo>
                <a:cubicBezTo>
                  <a:pt x="12549" y="6203"/>
                  <a:pt x="12549" y="6203"/>
                  <a:pt x="12549" y="6203"/>
                </a:cubicBezTo>
                <a:cubicBezTo>
                  <a:pt x="12549" y="6018"/>
                  <a:pt x="12549" y="6018"/>
                  <a:pt x="12549" y="6018"/>
                </a:cubicBezTo>
                <a:moveTo>
                  <a:pt x="11701" y="5908"/>
                </a:moveTo>
                <a:cubicBezTo>
                  <a:pt x="11611" y="5908"/>
                  <a:pt x="11611" y="5908"/>
                  <a:pt x="11611" y="5908"/>
                </a:cubicBezTo>
                <a:cubicBezTo>
                  <a:pt x="11775" y="6203"/>
                  <a:pt x="11775" y="6203"/>
                  <a:pt x="11775" y="6203"/>
                </a:cubicBezTo>
                <a:cubicBezTo>
                  <a:pt x="11701" y="5908"/>
                  <a:pt x="11701" y="5908"/>
                  <a:pt x="11701" y="5908"/>
                </a:cubicBezTo>
                <a:moveTo>
                  <a:pt x="12906" y="5908"/>
                </a:moveTo>
                <a:cubicBezTo>
                  <a:pt x="12862" y="5908"/>
                  <a:pt x="12862" y="5908"/>
                  <a:pt x="12862" y="5908"/>
                </a:cubicBezTo>
                <a:cubicBezTo>
                  <a:pt x="12832" y="6018"/>
                  <a:pt x="12832" y="6018"/>
                  <a:pt x="12832" y="6018"/>
                </a:cubicBezTo>
                <a:cubicBezTo>
                  <a:pt x="12906" y="6129"/>
                  <a:pt x="12906" y="6129"/>
                  <a:pt x="12906" y="6129"/>
                </a:cubicBezTo>
                <a:cubicBezTo>
                  <a:pt x="12906" y="5908"/>
                  <a:pt x="12906" y="5908"/>
                  <a:pt x="12906" y="5908"/>
                </a:cubicBezTo>
                <a:moveTo>
                  <a:pt x="13993" y="5871"/>
                </a:moveTo>
                <a:cubicBezTo>
                  <a:pt x="13993" y="5908"/>
                  <a:pt x="13993" y="5908"/>
                  <a:pt x="13993" y="5908"/>
                </a:cubicBezTo>
                <a:cubicBezTo>
                  <a:pt x="13993" y="5908"/>
                  <a:pt x="13993" y="5908"/>
                  <a:pt x="13993" y="5908"/>
                </a:cubicBezTo>
                <a:cubicBezTo>
                  <a:pt x="13993" y="5871"/>
                  <a:pt x="13993" y="5871"/>
                  <a:pt x="13993" y="5871"/>
                </a:cubicBezTo>
                <a:moveTo>
                  <a:pt x="12862" y="5797"/>
                </a:moveTo>
                <a:cubicBezTo>
                  <a:pt x="12787" y="5797"/>
                  <a:pt x="12787" y="5797"/>
                  <a:pt x="12787" y="5797"/>
                </a:cubicBezTo>
                <a:cubicBezTo>
                  <a:pt x="12832" y="6018"/>
                  <a:pt x="12832" y="6018"/>
                  <a:pt x="12832" y="6018"/>
                </a:cubicBezTo>
                <a:cubicBezTo>
                  <a:pt x="12862" y="5908"/>
                  <a:pt x="12862" y="5908"/>
                  <a:pt x="12862" y="5908"/>
                </a:cubicBezTo>
                <a:cubicBezTo>
                  <a:pt x="12862" y="5797"/>
                  <a:pt x="12862" y="5797"/>
                  <a:pt x="12862" y="5797"/>
                </a:cubicBezTo>
                <a:moveTo>
                  <a:pt x="14365" y="5797"/>
                </a:moveTo>
                <a:cubicBezTo>
                  <a:pt x="14365" y="5797"/>
                  <a:pt x="14365" y="5797"/>
                  <a:pt x="14365" y="5797"/>
                </a:cubicBezTo>
                <a:moveTo>
                  <a:pt x="7607" y="5575"/>
                </a:moveTo>
                <a:cubicBezTo>
                  <a:pt x="7562" y="5686"/>
                  <a:pt x="7562" y="5686"/>
                  <a:pt x="7562" y="5686"/>
                </a:cubicBezTo>
                <a:cubicBezTo>
                  <a:pt x="7652" y="5797"/>
                  <a:pt x="7652" y="5797"/>
                  <a:pt x="7652" y="5797"/>
                </a:cubicBezTo>
                <a:cubicBezTo>
                  <a:pt x="7607" y="5575"/>
                  <a:pt x="7607" y="5575"/>
                  <a:pt x="7607" y="5575"/>
                </a:cubicBezTo>
                <a:moveTo>
                  <a:pt x="7413" y="5280"/>
                </a:moveTo>
                <a:cubicBezTo>
                  <a:pt x="7324" y="5280"/>
                  <a:pt x="7324" y="5280"/>
                  <a:pt x="7324" y="5280"/>
                </a:cubicBezTo>
                <a:cubicBezTo>
                  <a:pt x="7250" y="5575"/>
                  <a:pt x="7250" y="5575"/>
                  <a:pt x="7250" y="5575"/>
                </a:cubicBezTo>
                <a:cubicBezTo>
                  <a:pt x="7562" y="5686"/>
                  <a:pt x="7562" y="5686"/>
                  <a:pt x="7562" y="5686"/>
                </a:cubicBezTo>
                <a:cubicBezTo>
                  <a:pt x="7607" y="5575"/>
                  <a:pt x="7607" y="5575"/>
                  <a:pt x="7607" y="5575"/>
                </a:cubicBezTo>
                <a:cubicBezTo>
                  <a:pt x="7562" y="5391"/>
                  <a:pt x="7562" y="5391"/>
                  <a:pt x="7562" y="5391"/>
                </a:cubicBezTo>
                <a:cubicBezTo>
                  <a:pt x="7443" y="5391"/>
                  <a:pt x="7443" y="5391"/>
                  <a:pt x="7443" y="5391"/>
                </a:cubicBezTo>
                <a:cubicBezTo>
                  <a:pt x="7413" y="5280"/>
                  <a:pt x="7413" y="5280"/>
                  <a:pt x="7413" y="5280"/>
                </a:cubicBezTo>
                <a:moveTo>
                  <a:pt x="10554" y="4837"/>
                </a:moveTo>
                <a:cubicBezTo>
                  <a:pt x="10525" y="5169"/>
                  <a:pt x="10525" y="5169"/>
                  <a:pt x="10525" y="5169"/>
                </a:cubicBezTo>
                <a:cubicBezTo>
                  <a:pt x="10718" y="5169"/>
                  <a:pt x="10718" y="5169"/>
                  <a:pt x="10718" y="5169"/>
                </a:cubicBezTo>
                <a:cubicBezTo>
                  <a:pt x="10718" y="5058"/>
                  <a:pt x="10718" y="5058"/>
                  <a:pt x="10718" y="5058"/>
                </a:cubicBezTo>
                <a:cubicBezTo>
                  <a:pt x="10554" y="4837"/>
                  <a:pt x="10554" y="4837"/>
                  <a:pt x="10554" y="4837"/>
                </a:cubicBezTo>
                <a:moveTo>
                  <a:pt x="10882" y="4763"/>
                </a:moveTo>
                <a:cubicBezTo>
                  <a:pt x="10852" y="5132"/>
                  <a:pt x="10882" y="5022"/>
                  <a:pt x="10718" y="5058"/>
                </a:cubicBezTo>
                <a:cubicBezTo>
                  <a:pt x="10718" y="5169"/>
                  <a:pt x="10718" y="5169"/>
                  <a:pt x="10718" y="5169"/>
                </a:cubicBezTo>
                <a:cubicBezTo>
                  <a:pt x="10852" y="5280"/>
                  <a:pt x="10852" y="5280"/>
                  <a:pt x="10852" y="5280"/>
                </a:cubicBezTo>
                <a:cubicBezTo>
                  <a:pt x="10897" y="5169"/>
                  <a:pt x="10897" y="5169"/>
                  <a:pt x="10897" y="5169"/>
                </a:cubicBezTo>
                <a:cubicBezTo>
                  <a:pt x="10927" y="5058"/>
                  <a:pt x="10927" y="5058"/>
                  <a:pt x="10927" y="5058"/>
                </a:cubicBezTo>
                <a:cubicBezTo>
                  <a:pt x="10882" y="5169"/>
                  <a:pt x="10882" y="5169"/>
                  <a:pt x="10882" y="5169"/>
                </a:cubicBezTo>
                <a:cubicBezTo>
                  <a:pt x="10852" y="5095"/>
                  <a:pt x="10852" y="5095"/>
                  <a:pt x="10852" y="5095"/>
                </a:cubicBezTo>
                <a:cubicBezTo>
                  <a:pt x="10927" y="4837"/>
                  <a:pt x="10927" y="4837"/>
                  <a:pt x="10927" y="4837"/>
                </a:cubicBezTo>
                <a:cubicBezTo>
                  <a:pt x="10882" y="4763"/>
                  <a:pt x="10882" y="4763"/>
                  <a:pt x="10882" y="4763"/>
                </a:cubicBezTo>
                <a:moveTo>
                  <a:pt x="10376" y="4468"/>
                </a:moveTo>
                <a:cubicBezTo>
                  <a:pt x="10242" y="4837"/>
                  <a:pt x="10242" y="4837"/>
                  <a:pt x="10242" y="4837"/>
                </a:cubicBezTo>
                <a:cubicBezTo>
                  <a:pt x="10242" y="4948"/>
                  <a:pt x="10242" y="4948"/>
                  <a:pt x="10242" y="4948"/>
                </a:cubicBezTo>
                <a:cubicBezTo>
                  <a:pt x="10316" y="4948"/>
                  <a:pt x="10316" y="4948"/>
                  <a:pt x="10316" y="4948"/>
                </a:cubicBezTo>
                <a:cubicBezTo>
                  <a:pt x="10406" y="4837"/>
                  <a:pt x="10406" y="4837"/>
                  <a:pt x="10406" y="4837"/>
                </a:cubicBezTo>
                <a:cubicBezTo>
                  <a:pt x="10376" y="4468"/>
                  <a:pt x="10376" y="4468"/>
                  <a:pt x="10376" y="4468"/>
                </a:cubicBezTo>
                <a:moveTo>
                  <a:pt x="10435" y="4431"/>
                </a:moveTo>
                <a:cubicBezTo>
                  <a:pt x="10242" y="4542"/>
                  <a:pt x="10242" y="4542"/>
                  <a:pt x="10242" y="4542"/>
                </a:cubicBezTo>
                <a:cubicBezTo>
                  <a:pt x="10242" y="4837"/>
                  <a:pt x="10242" y="4837"/>
                  <a:pt x="10242" y="4837"/>
                </a:cubicBezTo>
                <a:cubicBezTo>
                  <a:pt x="10376" y="4468"/>
                  <a:pt x="10376" y="4468"/>
                  <a:pt x="10376" y="4468"/>
                </a:cubicBezTo>
                <a:cubicBezTo>
                  <a:pt x="10406" y="4837"/>
                  <a:pt x="10406" y="4837"/>
                  <a:pt x="10406" y="4837"/>
                </a:cubicBezTo>
                <a:cubicBezTo>
                  <a:pt x="10435" y="4542"/>
                  <a:pt x="10435" y="4542"/>
                  <a:pt x="10435" y="4542"/>
                </a:cubicBezTo>
                <a:cubicBezTo>
                  <a:pt x="10435" y="4431"/>
                  <a:pt x="10435" y="4431"/>
                  <a:pt x="10435" y="4431"/>
                </a:cubicBezTo>
                <a:moveTo>
                  <a:pt x="7190" y="4357"/>
                </a:moveTo>
                <a:cubicBezTo>
                  <a:pt x="7190" y="5169"/>
                  <a:pt x="7190" y="5169"/>
                  <a:pt x="7190" y="5169"/>
                </a:cubicBezTo>
                <a:cubicBezTo>
                  <a:pt x="7205" y="5169"/>
                  <a:pt x="7205" y="5169"/>
                  <a:pt x="7205" y="5169"/>
                </a:cubicBezTo>
                <a:cubicBezTo>
                  <a:pt x="7250" y="4948"/>
                  <a:pt x="7250" y="4948"/>
                  <a:pt x="7250" y="4948"/>
                </a:cubicBezTo>
                <a:cubicBezTo>
                  <a:pt x="7413" y="4948"/>
                  <a:pt x="7413" y="4948"/>
                  <a:pt x="7413" y="4948"/>
                </a:cubicBezTo>
                <a:cubicBezTo>
                  <a:pt x="7250" y="4948"/>
                  <a:pt x="7250" y="4948"/>
                  <a:pt x="7250" y="4948"/>
                </a:cubicBezTo>
                <a:cubicBezTo>
                  <a:pt x="7205" y="5169"/>
                  <a:pt x="7205" y="5169"/>
                  <a:pt x="7205" y="5169"/>
                </a:cubicBezTo>
                <a:cubicBezTo>
                  <a:pt x="7369" y="5058"/>
                  <a:pt x="7369" y="5058"/>
                  <a:pt x="7369" y="5058"/>
                </a:cubicBezTo>
                <a:cubicBezTo>
                  <a:pt x="7324" y="5280"/>
                  <a:pt x="7324" y="5280"/>
                  <a:pt x="7324" y="5280"/>
                </a:cubicBezTo>
                <a:cubicBezTo>
                  <a:pt x="7413" y="5280"/>
                  <a:pt x="7413" y="5280"/>
                  <a:pt x="7413" y="5280"/>
                </a:cubicBezTo>
                <a:cubicBezTo>
                  <a:pt x="7443" y="5391"/>
                  <a:pt x="7443" y="5391"/>
                  <a:pt x="7443" y="5391"/>
                </a:cubicBezTo>
                <a:cubicBezTo>
                  <a:pt x="7413" y="5280"/>
                  <a:pt x="7413" y="5280"/>
                  <a:pt x="7413" y="5280"/>
                </a:cubicBezTo>
                <a:cubicBezTo>
                  <a:pt x="7458" y="4837"/>
                  <a:pt x="7458" y="4837"/>
                  <a:pt x="7458" y="4837"/>
                </a:cubicBezTo>
                <a:cubicBezTo>
                  <a:pt x="7324" y="4468"/>
                  <a:pt x="7324" y="4468"/>
                  <a:pt x="7324" y="4468"/>
                </a:cubicBezTo>
                <a:cubicBezTo>
                  <a:pt x="7190" y="4357"/>
                  <a:pt x="7190" y="4357"/>
                  <a:pt x="7190" y="4357"/>
                </a:cubicBezTo>
                <a:moveTo>
                  <a:pt x="11328" y="4209"/>
                </a:moveTo>
                <a:cubicBezTo>
                  <a:pt x="11328" y="4209"/>
                  <a:pt x="11328" y="4209"/>
                  <a:pt x="11328" y="4209"/>
                </a:cubicBezTo>
                <a:cubicBezTo>
                  <a:pt x="11328" y="4320"/>
                  <a:pt x="11328" y="4320"/>
                  <a:pt x="11328" y="4320"/>
                </a:cubicBezTo>
                <a:cubicBezTo>
                  <a:pt x="11328" y="4209"/>
                  <a:pt x="11328" y="4209"/>
                  <a:pt x="11328" y="4209"/>
                </a:cubicBezTo>
                <a:moveTo>
                  <a:pt x="10688" y="4025"/>
                </a:moveTo>
                <a:cubicBezTo>
                  <a:pt x="10599" y="4025"/>
                  <a:pt x="10599" y="4025"/>
                  <a:pt x="10599" y="4025"/>
                </a:cubicBezTo>
                <a:cubicBezTo>
                  <a:pt x="10554" y="4025"/>
                  <a:pt x="10554" y="4025"/>
                  <a:pt x="10554" y="4025"/>
                </a:cubicBezTo>
                <a:cubicBezTo>
                  <a:pt x="10644" y="4135"/>
                  <a:pt x="10644" y="4135"/>
                  <a:pt x="10644" y="4135"/>
                </a:cubicBezTo>
                <a:cubicBezTo>
                  <a:pt x="10554" y="4025"/>
                  <a:pt x="10554" y="4025"/>
                  <a:pt x="10554" y="4025"/>
                </a:cubicBezTo>
                <a:cubicBezTo>
                  <a:pt x="10480" y="4025"/>
                  <a:pt x="10480" y="4025"/>
                  <a:pt x="10480" y="4025"/>
                </a:cubicBezTo>
                <a:cubicBezTo>
                  <a:pt x="10480" y="4209"/>
                  <a:pt x="10480" y="4209"/>
                  <a:pt x="10480" y="4209"/>
                </a:cubicBezTo>
                <a:cubicBezTo>
                  <a:pt x="10554" y="4431"/>
                  <a:pt x="10584" y="4431"/>
                  <a:pt x="10644" y="4652"/>
                </a:cubicBezTo>
                <a:cubicBezTo>
                  <a:pt x="10599" y="4763"/>
                  <a:pt x="10599" y="4763"/>
                  <a:pt x="10599" y="4763"/>
                </a:cubicBezTo>
                <a:cubicBezTo>
                  <a:pt x="10554" y="4837"/>
                  <a:pt x="10554" y="4837"/>
                  <a:pt x="10554" y="4837"/>
                </a:cubicBezTo>
                <a:cubicBezTo>
                  <a:pt x="10718" y="5058"/>
                  <a:pt x="10718" y="5058"/>
                  <a:pt x="10718" y="5058"/>
                </a:cubicBezTo>
                <a:cubicBezTo>
                  <a:pt x="10882" y="5022"/>
                  <a:pt x="10852" y="5132"/>
                  <a:pt x="10882" y="4763"/>
                </a:cubicBezTo>
                <a:cubicBezTo>
                  <a:pt x="10807" y="4652"/>
                  <a:pt x="10807" y="4652"/>
                  <a:pt x="10807" y="4652"/>
                </a:cubicBezTo>
                <a:cubicBezTo>
                  <a:pt x="10763" y="4542"/>
                  <a:pt x="10763" y="4542"/>
                  <a:pt x="10763" y="4542"/>
                </a:cubicBezTo>
                <a:cubicBezTo>
                  <a:pt x="10718" y="4431"/>
                  <a:pt x="10718" y="4431"/>
                  <a:pt x="10718" y="4431"/>
                </a:cubicBezTo>
                <a:cubicBezTo>
                  <a:pt x="10688" y="4320"/>
                  <a:pt x="10688" y="4320"/>
                  <a:pt x="10688" y="4320"/>
                </a:cubicBezTo>
                <a:cubicBezTo>
                  <a:pt x="10599" y="4320"/>
                  <a:pt x="10599" y="4320"/>
                  <a:pt x="10599" y="4320"/>
                </a:cubicBezTo>
                <a:cubicBezTo>
                  <a:pt x="10688" y="4320"/>
                  <a:pt x="10688" y="4320"/>
                  <a:pt x="10688" y="4320"/>
                </a:cubicBezTo>
                <a:cubicBezTo>
                  <a:pt x="10718" y="4431"/>
                  <a:pt x="10718" y="4431"/>
                  <a:pt x="10718" y="4431"/>
                </a:cubicBezTo>
                <a:cubicBezTo>
                  <a:pt x="10763" y="4542"/>
                  <a:pt x="10763" y="4542"/>
                  <a:pt x="10763" y="4542"/>
                </a:cubicBezTo>
                <a:cubicBezTo>
                  <a:pt x="10807" y="4652"/>
                  <a:pt x="10807" y="4652"/>
                  <a:pt x="10807" y="4652"/>
                </a:cubicBezTo>
                <a:cubicBezTo>
                  <a:pt x="10763" y="4542"/>
                  <a:pt x="10763" y="4542"/>
                  <a:pt x="10763" y="4542"/>
                </a:cubicBezTo>
                <a:cubicBezTo>
                  <a:pt x="10718" y="4431"/>
                  <a:pt x="10718" y="4431"/>
                  <a:pt x="10718" y="4431"/>
                </a:cubicBezTo>
                <a:cubicBezTo>
                  <a:pt x="10688" y="4320"/>
                  <a:pt x="10688" y="4320"/>
                  <a:pt x="10688" y="4320"/>
                </a:cubicBezTo>
                <a:cubicBezTo>
                  <a:pt x="10688" y="4025"/>
                  <a:pt x="10688" y="4025"/>
                  <a:pt x="10688" y="4025"/>
                </a:cubicBezTo>
                <a:moveTo>
                  <a:pt x="10525" y="3914"/>
                </a:moveTo>
                <a:cubicBezTo>
                  <a:pt x="10480" y="4025"/>
                  <a:pt x="10480" y="4025"/>
                  <a:pt x="10480" y="4025"/>
                </a:cubicBezTo>
                <a:cubicBezTo>
                  <a:pt x="10554" y="4025"/>
                  <a:pt x="10554" y="4025"/>
                  <a:pt x="10554" y="4025"/>
                </a:cubicBezTo>
                <a:cubicBezTo>
                  <a:pt x="10525" y="3914"/>
                  <a:pt x="10525" y="3914"/>
                  <a:pt x="10525" y="3914"/>
                </a:cubicBezTo>
                <a:moveTo>
                  <a:pt x="11477" y="3692"/>
                </a:moveTo>
                <a:cubicBezTo>
                  <a:pt x="11418" y="3803"/>
                  <a:pt x="11418" y="3803"/>
                  <a:pt x="11418" y="3803"/>
                </a:cubicBezTo>
                <a:cubicBezTo>
                  <a:pt x="11448" y="3914"/>
                  <a:pt x="11448" y="3914"/>
                  <a:pt x="11448" y="3914"/>
                </a:cubicBezTo>
                <a:cubicBezTo>
                  <a:pt x="11492" y="4025"/>
                  <a:pt x="11492" y="4025"/>
                  <a:pt x="11492" y="4025"/>
                </a:cubicBezTo>
                <a:cubicBezTo>
                  <a:pt x="11537" y="4025"/>
                  <a:pt x="11537" y="4025"/>
                  <a:pt x="11537" y="4025"/>
                </a:cubicBezTo>
                <a:cubicBezTo>
                  <a:pt x="11477" y="3692"/>
                  <a:pt x="11477" y="3692"/>
                  <a:pt x="11477" y="3692"/>
                </a:cubicBezTo>
                <a:moveTo>
                  <a:pt x="11165" y="3692"/>
                </a:moveTo>
                <a:cubicBezTo>
                  <a:pt x="11180" y="3840"/>
                  <a:pt x="11180" y="4025"/>
                  <a:pt x="11254" y="4025"/>
                </a:cubicBezTo>
                <a:cubicBezTo>
                  <a:pt x="11358" y="4025"/>
                  <a:pt x="11328" y="3951"/>
                  <a:pt x="11373" y="3803"/>
                </a:cubicBezTo>
                <a:cubicBezTo>
                  <a:pt x="11209" y="3914"/>
                  <a:pt x="11209" y="3914"/>
                  <a:pt x="11209" y="3914"/>
                </a:cubicBezTo>
                <a:cubicBezTo>
                  <a:pt x="11165" y="3692"/>
                  <a:pt x="11165" y="3692"/>
                  <a:pt x="11165" y="3692"/>
                </a:cubicBezTo>
                <a:moveTo>
                  <a:pt x="11894" y="3175"/>
                </a:moveTo>
                <a:cubicBezTo>
                  <a:pt x="11894" y="3175"/>
                  <a:pt x="11894" y="3175"/>
                  <a:pt x="11894" y="3175"/>
                </a:cubicBezTo>
                <a:moveTo>
                  <a:pt x="7652" y="2732"/>
                </a:moveTo>
                <a:cubicBezTo>
                  <a:pt x="7696" y="2843"/>
                  <a:pt x="7696" y="2843"/>
                  <a:pt x="7696" y="2843"/>
                </a:cubicBezTo>
                <a:cubicBezTo>
                  <a:pt x="7652" y="2732"/>
                  <a:pt x="7652" y="2732"/>
                  <a:pt x="7652" y="2732"/>
                </a:cubicBezTo>
                <a:moveTo>
                  <a:pt x="9587" y="2732"/>
                </a:moveTo>
                <a:cubicBezTo>
                  <a:pt x="9587" y="2732"/>
                  <a:pt x="9587" y="2732"/>
                  <a:pt x="9587" y="2732"/>
                </a:cubicBezTo>
                <a:moveTo>
                  <a:pt x="9840" y="2658"/>
                </a:moveTo>
                <a:cubicBezTo>
                  <a:pt x="9587" y="2732"/>
                  <a:pt x="9587" y="2732"/>
                  <a:pt x="9587" y="2732"/>
                </a:cubicBezTo>
                <a:cubicBezTo>
                  <a:pt x="9512" y="2732"/>
                  <a:pt x="9512" y="2732"/>
                  <a:pt x="9512" y="2732"/>
                </a:cubicBezTo>
                <a:cubicBezTo>
                  <a:pt x="9468" y="2954"/>
                  <a:pt x="9468" y="2954"/>
                  <a:pt x="9468" y="2954"/>
                </a:cubicBezTo>
                <a:cubicBezTo>
                  <a:pt x="9512" y="2954"/>
                  <a:pt x="9512" y="2954"/>
                  <a:pt x="9512" y="2954"/>
                </a:cubicBezTo>
                <a:cubicBezTo>
                  <a:pt x="9512" y="3065"/>
                  <a:pt x="9512" y="3065"/>
                  <a:pt x="9512" y="3065"/>
                </a:cubicBezTo>
                <a:cubicBezTo>
                  <a:pt x="9617" y="3138"/>
                  <a:pt x="9587" y="3175"/>
                  <a:pt x="9676" y="3175"/>
                </a:cubicBezTo>
                <a:cubicBezTo>
                  <a:pt x="9780" y="3175"/>
                  <a:pt x="9780" y="2991"/>
                  <a:pt x="9959" y="2954"/>
                </a:cubicBezTo>
                <a:cubicBezTo>
                  <a:pt x="9959" y="2769"/>
                  <a:pt x="9959" y="2769"/>
                  <a:pt x="9959" y="2769"/>
                </a:cubicBezTo>
                <a:cubicBezTo>
                  <a:pt x="9840" y="2658"/>
                  <a:pt x="9840" y="2658"/>
                  <a:pt x="9840" y="2658"/>
                </a:cubicBezTo>
                <a:moveTo>
                  <a:pt x="13725" y="2289"/>
                </a:moveTo>
                <a:cubicBezTo>
                  <a:pt x="13725" y="2289"/>
                  <a:pt x="13725" y="2289"/>
                  <a:pt x="13725" y="2326"/>
                </a:cubicBezTo>
                <a:cubicBezTo>
                  <a:pt x="13725" y="2326"/>
                  <a:pt x="13725" y="2326"/>
                  <a:pt x="13740" y="2326"/>
                </a:cubicBezTo>
                <a:cubicBezTo>
                  <a:pt x="13740" y="2326"/>
                  <a:pt x="13740" y="2326"/>
                  <a:pt x="13740" y="2289"/>
                </a:cubicBezTo>
                <a:cubicBezTo>
                  <a:pt x="13725" y="2289"/>
                  <a:pt x="13725" y="2289"/>
                  <a:pt x="13725" y="2289"/>
                </a:cubicBezTo>
                <a:moveTo>
                  <a:pt x="9274" y="2215"/>
                </a:moveTo>
                <a:cubicBezTo>
                  <a:pt x="9229" y="2326"/>
                  <a:pt x="9229" y="2326"/>
                  <a:pt x="9229" y="2326"/>
                </a:cubicBezTo>
                <a:cubicBezTo>
                  <a:pt x="9274" y="2215"/>
                  <a:pt x="9274" y="2215"/>
                  <a:pt x="9274" y="2215"/>
                </a:cubicBezTo>
                <a:moveTo>
                  <a:pt x="7696" y="1994"/>
                </a:moveTo>
                <a:cubicBezTo>
                  <a:pt x="7652" y="1994"/>
                  <a:pt x="7652" y="1994"/>
                  <a:pt x="7652" y="1994"/>
                </a:cubicBezTo>
                <a:cubicBezTo>
                  <a:pt x="7532" y="1994"/>
                  <a:pt x="7532" y="1994"/>
                  <a:pt x="7532" y="1994"/>
                </a:cubicBezTo>
                <a:cubicBezTo>
                  <a:pt x="7562" y="2215"/>
                  <a:pt x="7562" y="2215"/>
                  <a:pt x="7562" y="2215"/>
                </a:cubicBezTo>
                <a:cubicBezTo>
                  <a:pt x="7652" y="2215"/>
                  <a:pt x="7652" y="2215"/>
                  <a:pt x="7652" y="2215"/>
                </a:cubicBezTo>
                <a:cubicBezTo>
                  <a:pt x="7696" y="1994"/>
                  <a:pt x="7696" y="1994"/>
                  <a:pt x="7696" y="1994"/>
                </a:cubicBezTo>
                <a:moveTo>
                  <a:pt x="12415" y="6942"/>
                </a:moveTo>
                <a:cubicBezTo>
                  <a:pt x="12415" y="6942"/>
                  <a:pt x="12415" y="6942"/>
                  <a:pt x="12415" y="6942"/>
                </a:cubicBezTo>
                <a:moveTo>
                  <a:pt x="14082" y="6757"/>
                </a:moveTo>
                <a:cubicBezTo>
                  <a:pt x="14082" y="6757"/>
                  <a:pt x="14082" y="6757"/>
                  <a:pt x="14082" y="6757"/>
                </a:cubicBezTo>
                <a:moveTo>
                  <a:pt x="14082" y="6757"/>
                </a:moveTo>
                <a:cubicBezTo>
                  <a:pt x="14082" y="6757"/>
                  <a:pt x="14082" y="6757"/>
                  <a:pt x="14082" y="6757"/>
                </a:cubicBezTo>
                <a:moveTo>
                  <a:pt x="14082" y="6757"/>
                </a:moveTo>
                <a:cubicBezTo>
                  <a:pt x="14082" y="6757"/>
                  <a:pt x="14082" y="6757"/>
                  <a:pt x="14082" y="6757"/>
                </a:cubicBezTo>
                <a:cubicBezTo>
                  <a:pt x="14082" y="6757"/>
                  <a:pt x="14082" y="6757"/>
                  <a:pt x="14082" y="6757"/>
                </a:cubicBezTo>
                <a:moveTo>
                  <a:pt x="13591" y="6831"/>
                </a:moveTo>
                <a:cubicBezTo>
                  <a:pt x="13591" y="6646"/>
                  <a:pt x="13591" y="6646"/>
                  <a:pt x="13591" y="6646"/>
                </a:cubicBezTo>
                <a:cubicBezTo>
                  <a:pt x="13591" y="6831"/>
                  <a:pt x="13591" y="6831"/>
                  <a:pt x="13591" y="6831"/>
                </a:cubicBezTo>
                <a:cubicBezTo>
                  <a:pt x="13755" y="6794"/>
                  <a:pt x="13755" y="6794"/>
                  <a:pt x="13755" y="6794"/>
                </a:cubicBezTo>
                <a:cubicBezTo>
                  <a:pt x="13591" y="6831"/>
                  <a:pt x="13591" y="6831"/>
                  <a:pt x="13591" y="6831"/>
                </a:cubicBezTo>
                <a:moveTo>
                  <a:pt x="13353" y="6535"/>
                </a:moveTo>
                <a:cubicBezTo>
                  <a:pt x="13502" y="6535"/>
                  <a:pt x="13561" y="6462"/>
                  <a:pt x="13591" y="6462"/>
                </a:cubicBezTo>
                <a:cubicBezTo>
                  <a:pt x="13591" y="6462"/>
                  <a:pt x="13591" y="6462"/>
                  <a:pt x="13591" y="6462"/>
                </a:cubicBezTo>
                <a:cubicBezTo>
                  <a:pt x="13621" y="6462"/>
                  <a:pt x="13636" y="6498"/>
                  <a:pt x="13666" y="6609"/>
                </a:cubicBezTo>
                <a:cubicBezTo>
                  <a:pt x="13666" y="6609"/>
                  <a:pt x="13666" y="6609"/>
                  <a:pt x="13666" y="6609"/>
                </a:cubicBezTo>
                <a:cubicBezTo>
                  <a:pt x="13666" y="6609"/>
                  <a:pt x="13680" y="6646"/>
                  <a:pt x="13680" y="6646"/>
                </a:cubicBezTo>
                <a:cubicBezTo>
                  <a:pt x="13680" y="6646"/>
                  <a:pt x="13680" y="6646"/>
                  <a:pt x="13680" y="6646"/>
                </a:cubicBezTo>
                <a:cubicBezTo>
                  <a:pt x="13680" y="6646"/>
                  <a:pt x="13666" y="6609"/>
                  <a:pt x="13666" y="6609"/>
                </a:cubicBezTo>
                <a:cubicBezTo>
                  <a:pt x="13666" y="6609"/>
                  <a:pt x="13666" y="6609"/>
                  <a:pt x="13666" y="6609"/>
                </a:cubicBezTo>
                <a:cubicBezTo>
                  <a:pt x="13636" y="6498"/>
                  <a:pt x="13621" y="6462"/>
                  <a:pt x="13591" y="6462"/>
                </a:cubicBezTo>
                <a:cubicBezTo>
                  <a:pt x="13591" y="6462"/>
                  <a:pt x="13591" y="6462"/>
                  <a:pt x="13591" y="6462"/>
                </a:cubicBezTo>
                <a:cubicBezTo>
                  <a:pt x="13561" y="6462"/>
                  <a:pt x="13502" y="6535"/>
                  <a:pt x="13353" y="6535"/>
                </a:cubicBezTo>
                <a:cubicBezTo>
                  <a:pt x="13353" y="6535"/>
                  <a:pt x="13353" y="6535"/>
                  <a:pt x="13353" y="6535"/>
                </a:cubicBezTo>
                <a:moveTo>
                  <a:pt x="10525" y="6351"/>
                </a:moveTo>
                <a:cubicBezTo>
                  <a:pt x="10525" y="6351"/>
                  <a:pt x="10525" y="6351"/>
                  <a:pt x="10525" y="6351"/>
                </a:cubicBezTo>
                <a:cubicBezTo>
                  <a:pt x="10525" y="6351"/>
                  <a:pt x="10525" y="6351"/>
                  <a:pt x="10525" y="6351"/>
                </a:cubicBezTo>
                <a:cubicBezTo>
                  <a:pt x="10525" y="6351"/>
                  <a:pt x="10525" y="6351"/>
                  <a:pt x="10525" y="6351"/>
                </a:cubicBezTo>
                <a:moveTo>
                  <a:pt x="10510" y="6351"/>
                </a:moveTo>
                <a:cubicBezTo>
                  <a:pt x="10510" y="6351"/>
                  <a:pt x="10495" y="6351"/>
                  <a:pt x="10480" y="6351"/>
                </a:cubicBezTo>
                <a:cubicBezTo>
                  <a:pt x="10495" y="6351"/>
                  <a:pt x="10510" y="6351"/>
                  <a:pt x="10510" y="6351"/>
                </a:cubicBezTo>
                <a:moveTo>
                  <a:pt x="10465" y="6351"/>
                </a:moveTo>
                <a:cubicBezTo>
                  <a:pt x="10465" y="6351"/>
                  <a:pt x="10450" y="6351"/>
                  <a:pt x="10435" y="6351"/>
                </a:cubicBezTo>
                <a:cubicBezTo>
                  <a:pt x="10450" y="6351"/>
                  <a:pt x="10465" y="6351"/>
                  <a:pt x="10465" y="6351"/>
                </a:cubicBezTo>
                <a:moveTo>
                  <a:pt x="13353" y="6498"/>
                </a:moveTo>
                <a:cubicBezTo>
                  <a:pt x="13368" y="6351"/>
                  <a:pt x="13383" y="6314"/>
                  <a:pt x="13383" y="6314"/>
                </a:cubicBezTo>
                <a:cubicBezTo>
                  <a:pt x="13383" y="6314"/>
                  <a:pt x="13368" y="6351"/>
                  <a:pt x="13353" y="6498"/>
                </a:cubicBezTo>
                <a:moveTo>
                  <a:pt x="10331" y="6314"/>
                </a:moveTo>
                <a:cubicBezTo>
                  <a:pt x="10331" y="6314"/>
                  <a:pt x="10331" y="6314"/>
                  <a:pt x="10331" y="6314"/>
                </a:cubicBezTo>
                <a:cubicBezTo>
                  <a:pt x="10331" y="6314"/>
                  <a:pt x="10331" y="6314"/>
                  <a:pt x="10331" y="6314"/>
                </a:cubicBezTo>
                <a:moveTo>
                  <a:pt x="10391" y="6314"/>
                </a:moveTo>
                <a:cubicBezTo>
                  <a:pt x="10376" y="6314"/>
                  <a:pt x="10361" y="6314"/>
                  <a:pt x="10346" y="6314"/>
                </a:cubicBezTo>
                <a:cubicBezTo>
                  <a:pt x="10361" y="6314"/>
                  <a:pt x="10376" y="6314"/>
                  <a:pt x="10391" y="6314"/>
                </a:cubicBezTo>
                <a:moveTo>
                  <a:pt x="10346" y="6314"/>
                </a:moveTo>
                <a:cubicBezTo>
                  <a:pt x="10346" y="6314"/>
                  <a:pt x="10346" y="6314"/>
                  <a:pt x="10346" y="6314"/>
                </a:cubicBezTo>
                <a:cubicBezTo>
                  <a:pt x="10346" y="6314"/>
                  <a:pt x="10346" y="6314"/>
                  <a:pt x="10346" y="6314"/>
                </a:cubicBezTo>
                <a:cubicBezTo>
                  <a:pt x="10346" y="6314"/>
                  <a:pt x="10346" y="6314"/>
                  <a:pt x="10346" y="6314"/>
                </a:cubicBezTo>
                <a:moveTo>
                  <a:pt x="14246" y="6314"/>
                </a:moveTo>
                <a:cubicBezTo>
                  <a:pt x="14246" y="6314"/>
                  <a:pt x="14246" y="6314"/>
                  <a:pt x="14246" y="6314"/>
                </a:cubicBezTo>
                <a:cubicBezTo>
                  <a:pt x="14321" y="6314"/>
                  <a:pt x="14321" y="6314"/>
                  <a:pt x="14321" y="6314"/>
                </a:cubicBezTo>
                <a:cubicBezTo>
                  <a:pt x="14246" y="6314"/>
                  <a:pt x="14246" y="6314"/>
                  <a:pt x="14246" y="6314"/>
                </a:cubicBezTo>
                <a:moveTo>
                  <a:pt x="10718" y="6240"/>
                </a:moveTo>
                <a:cubicBezTo>
                  <a:pt x="10718" y="6240"/>
                  <a:pt x="10718" y="6203"/>
                  <a:pt x="10718" y="6203"/>
                </a:cubicBezTo>
                <a:cubicBezTo>
                  <a:pt x="10718" y="6203"/>
                  <a:pt x="10718" y="6240"/>
                  <a:pt x="10718" y="6240"/>
                </a:cubicBezTo>
                <a:moveTo>
                  <a:pt x="10718" y="6203"/>
                </a:moveTo>
                <a:cubicBezTo>
                  <a:pt x="10718" y="6203"/>
                  <a:pt x="10718" y="6203"/>
                  <a:pt x="10718" y="6203"/>
                </a:cubicBezTo>
                <a:moveTo>
                  <a:pt x="13993" y="5908"/>
                </a:moveTo>
                <a:cubicBezTo>
                  <a:pt x="13993" y="5908"/>
                  <a:pt x="13993" y="5908"/>
                  <a:pt x="13993" y="5908"/>
                </a:cubicBezTo>
                <a:cubicBezTo>
                  <a:pt x="13993" y="5908"/>
                  <a:pt x="13993" y="5908"/>
                  <a:pt x="13993" y="5908"/>
                </a:cubicBezTo>
                <a:moveTo>
                  <a:pt x="11373" y="5908"/>
                </a:moveTo>
                <a:cubicBezTo>
                  <a:pt x="11373" y="5908"/>
                  <a:pt x="11373" y="5908"/>
                  <a:pt x="11373" y="5908"/>
                </a:cubicBezTo>
                <a:cubicBezTo>
                  <a:pt x="11373" y="5908"/>
                  <a:pt x="11373" y="5908"/>
                  <a:pt x="11373" y="5908"/>
                </a:cubicBezTo>
                <a:cubicBezTo>
                  <a:pt x="11373" y="5908"/>
                  <a:pt x="11373" y="5908"/>
                  <a:pt x="11373" y="5908"/>
                </a:cubicBezTo>
                <a:moveTo>
                  <a:pt x="11373" y="5908"/>
                </a:moveTo>
                <a:cubicBezTo>
                  <a:pt x="11373" y="5908"/>
                  <a:pt x="11358" y="5908"/>
                  <a:pt x="11343" y="5908"/>
                </a:cubicBezTo>
                <a:cubicBezTo>
                  <a:pt x="11358" y="5908"/>
                  <a:pt x="11373" y="5908"/>
                  <a:pt x="11373" y="5908"/>
                </a:cubicBezTo>
                <a:moveTo>
                  <a:pt x="11343" y="5908"/>
                </a:moveTo>
                <a:cubicBezTo>
                  <a:pt x="11343" y="5908"/>
                  <a:pt x="11343" y="5908"/>
                  <a:pt x="11343" y="5908"/>
                </a:cubicBezTo>
                <a:cubicBezTo>
                  <a:pt x="11343" y="5908"/>
                  <a:pt x="11343" y="5908"/>
                  <a:pt x="11343" y="5908"/>
                </a:cubicBezTo>
                <a:moveTo>
                  <a:pt x="11254" y="5908"/>
                </a:moveTo>
                <a:cubicBezTo>
                  <a:pt x="11254" y="5908"/>
                  <a:pt x="11254" y="5908"/>
                  <a:pt x="11269" y="5908"/>
                </a:cubicBezTo>
                <a:cubicBezTo>
                  <a:pt x="11254" y="5908"/>
                  <a:pt x="11254" y="5908"/>
                  <a:pt x="11254" y="5908"/>
                </a:cubicBezTo>
                <a:moveTo>
                  <a:pt x="11328" y="5908"/>
                </a:moveTo>
                <a:cubicBezTo>
                  <a:pt x="11314" y="5908"/>
                  <a:pt x="11299" y="5908"/>
                  <a:pt x="11284" y="5908"/>
                </a:cubicBezTo>
                <a:cubicBezTo>
                  <a:pt x="11299" y="5908"/>
                  <a:pt x="11314" y="5908"/>
                  <a:pt x="11328" y="5908"/>
                </a:cubicBezTo>
                <a:moveTo>
                  <a:pt x="11269" y="5908"/>
                </a:moveTo>
                <a:cubicBezTo>
                  <a:pt x="11269" y="5908"/>
                  <a:pt x="11269" y="5908"/>
                  <a:pt x="11269" y="5908"/>
                </a:cubicBezTo>
                <a:cubicBezTo>
                  <a:pt x="11269" y="5908"/>
                  <a:pt x="11269" y="5908"/>
                  <a:pt x="11269" y="5908"/>
                </a:cubicBezTo>
                <a:cubicBezTo>
                  <a:pt x="11269" y="5908"/>
                  <a:pt x="11269" y="5908"/>
                  <a:pt x="11269" y="5908"/>
                </a:cubicBezTo>
                <a:moveTo>
                  <a:pt x="11448" y="5612"/>
                </a:moveTo>
                <a:cubicBezTo>
                  <a:pt x="11448" y="5612"/>
                  <a:pt x="11448" y="5575"/>
                  <a:pt x="11448" y="5575"/>
                </a:cubicBezTo>
                <a:cubicBezTo>
                  <a:pt x="11448" y="5575"/>
                  <a:pt x="11448" y="5612"/>
                  <a:pt x="11448" y="5612"/>
                </a:cubicBezTo>
                <a:moveTo>
                  <a:pt x="10718" y="5391"/>
                </a:moveTo>
                <a:cubicBezTo>
                  <a:pt x="10718" y="5391"/>
                  <a:pt x="10718" y="5391"/>
                  <a:pt x="10718" y="5391"/>
                </a:cubicBezTo>
                <a:moveTo>
                  <a:pt x="10718" y="5391"/>
                </a:moveTo>
                <a:cubicBezTo>
                  <a:pt x="10852" y="5280"/>
                  <a:pt x="10852" y="5280"/>
                  <a:pt x="10852" y="5280"/>
                </a:cubicBezTo>
                <a:cubicBezTo>
                  <a:pt x="10718" y="5391"/>
                  <a:pt x="10718" y="5391"/>
                  <a:pt x="10718" y="5391"/>
                </a:cubicBezTo>
                <a:moveTo>
                  <a:pt x="11269" y="5391"/>
                </a:moveTo>
                <a:cubicBezTo>
                  <a:pt x="11046" y="5280"/>
                  <a:pt x="11046" y="5280"/>
                  <a:pt x="11046" y="5280"/>
                </a:cubicBezTo>
                <a:cubicBezTo>
                  <a:pt x="11269" y="5391"/>
                  <a:pt x="11269" y="5391"/>
                  <a:pt x="11269" y="5391"/>
                </a:cubicBezTo>
                <a:moveTo>
                  <a:pt x="11448" y="5575"/>
                </a:moveTo>
                <a:cubicBezTo>
                  <a:pt x="11194" y="5538"/>
                  <a:pt x="11403" y="5465"/>
                  <a:pt x="11194" y="5280"/>
                </a:cubicBezTo>
                <a:cubicBezTo>
                  <a:pt x="11194" y="5280"/>
                  <a:pt x="11194" y="5280"/>
                  <a:pt x="11194" y="5280"/>
                </a:cubicBezTo>
                <a:cubicBezTo>
                  <a:pt x="11403" y="5465"/>
                  <a:pt x="11194" y="5538"/>
                  <a:pt x="11448" y="5575"/>
                </a:cubicBezTo>
                <a:cubicBezTo>
                  <a:pt x="11448" y="5575"/>
                  <a:pt x="11448" y="5575"/>
                  <a:pt x="11448" y="5575"/>
                </a:cubicBezTo>
                <a:moveTo>
                  <a:pt x="11254" y="4763"/>
                </a:moveTo>
                <a:cubicBezTo>
                  <a:pt x="11254" y="4763"/>
                  <a:pt x="11254" y="4763"/>
                  <a:pt x="11254" y="4763"/>
                </a:cubicBezTo>
                <a:moveTo>
                  <a:pt x="11775" y="4542"/>
                </a:moveTo>
                <a:cubicBezTo>
                  <a:pt x="11775" y="4542"/>
                  <a:pt x="11775" y="4542"/>
                  <a:pt x="11775" y="4542"/>
                </a:cubicBezTo>
                <a:moveTo>
                  <a:pt x="12103" y="4542"/>
                </a:moveTo>
                <a:cubicBezTo>
                  <a:pt x="12103" y="4098"/>
                  <a:pt x="12103" y="4098"/>
                  <a:pt x="12103" y="4098"/>
                </a:cubicBezTo>
                <a:cubicBezTo>
                  <a:pt x="12103" y="4098"/>
                  <a:pt x="12103" y="4098"/>
                  <a:pt x="12103" y="4098"/>
                </a:cubicBezTo>
                <a:cubicBezTo>
                  <a:pt x="12103" y="4542"/>
                  <a:pt x="12103" y="4542"/>
                  <a:pt x="12103" y="4542"/>
                </a:cubicBezTo>
                <a:moveTo>
                  <a:pt x="11656" y="3914"/>
                </a:moveTo>
                <a:cubicBezTo>
                  <a:pt x="11567" y="3877"/>
                  <a:pt x="11567" y="3877"/>
                  <a:pt x="11567" y="3877"/>
                </a:cubicBezTo>
                <a:cubicBezTo>
                  <a:pt x="11656" y="3914"/>
                  <a:pt x="11656" y="3914"/>
                  <a:pt x="11656" y="3914"/>
                </a:cubicBezTo>
                <a:moveTo>
                  <a:pt x="12237" y="4172"/>
                </a:moveTo>
                <a:cubicBezTo>
                  <a:pt x="12296" y="4172"/>
                  <a:pt x="12311" y="4098"/>
                  <a:pt x="12266" y="3840"/>
                </a:cubicBezTo>
                <a:cubicBezTo>
                  <a:pt x="12311" y="4098"/>
                  <a:pt x="12296" y="4172"/>
                  <a:pt x="12237" y="4172"/>
                </a:cubicBezTo>
                <a:moveTo>
                  <a:pt x="12266" y="3803"/>
                </a:moveTo>
                <a:cubicBezTo>
                  <a:pt x="12266" y="3803"/>
                  <a:pt x="12266" y="3803"/>
                  <a:pt x="12266" y="3803"/>
                </a:cubicBezTo>
                <a:cubicBezTo>
                  <a:pt x="12266" y="3803"/>
                  <a:pt x="12266" y="3803"/>
                  <a:pt x="12266" y="3803"/>
                </a:cubicBezTo>
                <a:cubicBezTo>
                  <a:pt x="12266" y="3803"/>
                  <a:pt x="12266" y="3803"/>
                  <a:pt x="12266" y="3803"/>
                </a:cubicBezTo>
                <a:moveTo>
                  <a:pt x="12549" y="3692"/>
                </a:moveTo>
                <a:cubicBezTo>
                  <a:pt x="12549" y="3582"/>
                  <a:pt x="12549" y="3582"/>
                  <a:pt x="12549" y="3582"/>
                </a:cubicBezTo>
                <a:cubicBezTo>
                  <a:pt x="12549" y="3692"/>
                  <a:pt x="12549" y="3692"/>
                  <a:pt x="12549" y="3692"/>
                </a:cubicBezTo>
                <a:moveTo>
                  <a:pt x="12713" y="3692"/>
                </a:moveTo>
                <a:cubicBezTo>
                  <a:pt x="12638" y="3692"/>
                  <a:pt x="12638" y="3545"/>
                  <a:pt x="12624" y="3360"/>
                </a:cubicBezTo>
                <a:cubicBezTo>
                  <a:pt x="12624" y="3360"/>
                  <a:pt x="12624" y="3360"/>
                  <a:pt x="12624" y="3360"/>
                </a:cubicBezTo>
                <a:cubicBezTo>
                  <a:pt x="12638" y="3545"/>
                  <a:pt x="12638" y="3692"/>
                  <a:pt x="12713" y="3692"/>
                </a:cubicBezTo>
                <a:cubicBezTo>
                  <a:pt x="12817" y="3692"/>
                  <a:pt x="12787" y="3655"/>
                  <a:pt x="12832" y="3471"/>
                </a:cubicBezTo>
                <a:cubicBezTo>
                  <a:pt x="12832" y="3471"/>
                  <a:pt x="12832" y="3471"/>
                  <a:pt x="12832" y="3471"/>
                </a:cubicBezTo>
                <a:cubicBezTo>
                  <a:pt x="12787" y="3655"/>
                  <a:pt x="12817" y="3692"/>
                  <a:pt x="12713" y="3692"/>
                </a:cubicBezTo>
                <a:moveTo>
                  <a:pt x="11209" y="3286"/>
                </a:moveTo>
                <a:cubicBezTo>
                  <a:pt x="11209" y="3286"/>
                  <a:pt x="11209" y="3286"/>
                  <a:pt x="11209" y="3286"/>
                </a:cubicBezTo>
                <a:moveTo>
                  <a:pt x="13040" y="3582"/>
                </a:moveTo>
                <a:cubicBezTo>
                  <a:pt x="12951" y="3471"/>
                  <a:pt x="12951" y="3471"/>
                  <a:pt x="12951" y="3471"/>
                </a:cubicBezTo>
                <a:cubicBezTo>
                  <a:pt x="12877" y="3360"/>
                  <a:pt x="12877" y="3360"/>
                  <a:pt x="12877" y="3360"/>
                </a:cubicBezTo>
                <a:cubicBezTo>
                  <a:pt x="12936" y="3138"/>
                  <a:pt x="12936" y="3138"/>
                  <a:pt x="12936" y="3138"/>
                </a:cubicBezTo>
                <a:cubicBezTo>
                  <a:pt x="12996" y="3360"/>
                  <a:pt x="12996" y="3360"/>
                  <a:pt x="12996" y="3360"/>
                </a:cubicBezTo>
                <a:cubicBezTo>
                  <a:pt x="12951" y="3471"/>
                  <a:pt x="12951" y="3471"/>
                  <a:pt x="12951" y="3471"/>
                </a:cubicBezTo>
                <a:cubicBezTo>
                  <a:pt x="13040" y="3582"/>
                  <a:pt x="13040" y="3582"/>
                  <a:pt x="13040" y="3582"/>
                </a:cubicBezTo>
                <a:moveTo>
                  <a:pt x="12222" y="3065"/>
                </a:moveTo>
                <a:cubicBezTo>
                  <a:pt x="12266" y="2954"/>
                  <a:pt x="12266" y="2954"/>
                  <a:pt x="12266" y="2954"/>
                </a:cubicBezTo>
                <a:cubicBezTo>
                  <a:pt x="12222" y="3065"/>
                  <a:pt x="12222" y="3065"/>
                  <a:pt x="12222" y="3065"/>
                </a:cubicBezTo>
                <a:moveTo>
                  <a:pt x="11567" y="2843"/>
                </a:moveTo>
                <a:cubicBezTo>
                  <a:pt x="11567" y="2843"/>
                  <a:pt x="11567" y="2843"/>
                  <a:pt x="11567" y="2843"/>
                </a:cubicBezTo>
                <a:moveTo>
                  <a:pt x="13234" y="2806"/>
                </a:moveTo>
                <a:cubicBezTo>
                  <a:pt x="13234" y="2806"/>
                  <a:pt x="13234" y="2806"/>
                  <a:pt x="13234" y="2806"/>
                </a:cubicBezTo>
                <a:cubicBezTo>
                  <a:pt x="13234" y="2806"/>
                  <a:pt x="13234" y="2806"/>
                  <a:pt x="13234" y="2806"/>
                </a:cubicBezTo>
                <a:cubicBezTo>
                  <a:pt x="13234" y="2806"/>
                  <a:pt x="13234" y="2806"/>
                  <a:pt x="13234" y="2806"/>
                </a:cubicBezTo>
                <a:moveTo>
                  <a:pt x="13234" y="2806"/>
                </a:moveTo>
                <a:cubicBezTo>
                  <a:pt x="13234" y="2806"/>
                  <a:pt x="13234" y="2806"/>
                  <a:pt x="13234" y="2806"/>
                </a:cubicBezTo>
                <a:cubicBezTo>
                  <a:pt x="13234" y="2806"/>
                  <a:pt x="13234" y="2806"/>
                  <a:pt x="13234" y="2806"/>
                </a:cubicBezTo>
                <a:moveTo>
                  <a:pt x="13249" y="2769"/>
                </a:moveTo>
                <a:cubicBezTo>
                  <a:pt x="13249" y="2769"/>
                  <a:pt x="13249" y="2769"/>
                  <a:pt x="13249" y="2769"/>
                </a:cubicBezTo>
                <a:cubicBezTo>
                  <a:pt x="13249" y="2769"/>
                  <a:pt x="13249" y="2769"/>
                  <a:pt x="13249" y="2769"/>
                </a:cubicBezTo>
                <a:moveTo>
                  <a:pt x="13234" y="2806"/>
                </a:moveTo>
                <a:cubicBezTo>
                  <a:pt x="13234" y="2806"/>
                  <a:pt x="13234" y="2769"/>
                  <a:pt x="13234" y="2769"/>
                </a:cubicBezTo>
                <a:cubicBezTo>
                  <a:pt x="13234" y="2769"/>
                  <a:pt x="13234" y="2806"/>
                  <a:pt x="13234" y="2806"/>
                </a:cubicBezTo>
                <a:moveTo>
                  <a:pt x="13249" y="2769"/>
                </a:moveTo>
                <a:cubicBezTo>
                  <a:pt x="13249" y="2769"/>
                  <a:pt x="13249" y="2769"/>
                  <a:pt x="13249" y="2769"/>
                </a:cubicBezTo>
                <a:cubicBezTo>
                  <a:pt x="13249" y="2769"/>
                  <a:pt x="13249" y="2769"/>
                  <a:pt x="13249" y="2769"/>
                </a:cubicBezTo>
                <a:moveTo>
                  <a:pt x="13249" y="2769"/>
                </a:moveTo>
                <a:cubicBezTo>
                  <a:pt x="13249" y="2769"/>
                  <a:pt x="13249" y="2769"/>
                  <a:pt x="13249" y="2769"/>
                </a:cubicBezTo>
                <a:cubicBezTo>
                  <a:pt x="13249" y="2769"/>
                  <a:pt x="13249" y="2769"/>
                  <a:pt x="13249" y="2769"/>
                </a:cubicBezTo>
                <a:moveTo>
                  <a:pt x="12862" y="2732"/>
                </a:moveTo>
                <a:cubicBezTo>
                  <a:pt x="12906" y="2732"/>
                  <a:pt x="12906" y="2732"/>
                  <a:pt x="12906" y="2732"/>
                </a:cubicBezTo>
                <a:cubicBezTo>
                  <a:pt x="13189" y="2732"/>
                  <a:pt x="13189" y="2732"/>
                  <a:pt x="13189" y="2732"/>
                </a:cubicBezTo>
                <a:cubicBezTo>
                  <a:pt x="13189" y="2843"/>
                  <a:pt x="13189" y="2843"/>
                  <a:pt x="13189" y="2843"/>
                </a:cubicBezTo>
                <a:cubicBezTo>
                  <a:pt x="13070" y="2843"/>
                  <a:pt x="13070" y="2843"/>
                  <a:pt x="13070" y="2843"/>
                </a:cubicBezTo>
                <a:cubicBezTo>
                  <a:pt x="12996" y="2843"/>
                  <a:pt x="12996" y="2880"/>
                  <a:pt x="12951" y="2954"/>
                </a:cubicBezTo>
                <a:cubicBezTo>
                  <a:pt x="12951" y="3065"/>
                  <a:pt x="12951" y="3065"/>
                  <a:pt x="12951" y="3065"/>
                </a:cubicBezTo>
                <a:cubicBezTo>
                  <a:pt x="12951" y="2954"/>
                  <a:pt x="12951" y="2954"/>
                  <a:pt x="12951" y="2954"/>
                </a:cubicBezTo>
                <a:cubicBezTo>
                  <a:pt x="12906" y="2954"/>
                  <a:pt x="12906" y="2954"/>
                  <a:pt x="12906" y="2954"/>
                </a:cubicBezTo>
                <a:cubicBezTo>
                  <a:pt x="12906" y="2732"/>
                  <a:pt x="12906" y="2732"/>
                  <a:pt x="12906" y="2732"/>
                </a:cubicBezTo>
                <a:cubicBezTo>
                  <a:pt x="12862" y="2732"/>
                  <a:pt x="12862" y="2732"/>
                  <a:pt x="12862" y="2732"/>
                </a:cubicBezTo>
                <a:moveTo>
                  <a:pt x="13234" y="2769"/>
                </a:moveTo>
                <a:cubicBezTo>
                  <a:pt x="13234" y="2769"/>
                  <a:pt x="13234" y="2769"/>
                  <a:pt x="13234" y="2769"/>
                </a:cubicBezTo>
                <a:cubicBezTo>
                  <a:pt x="13234" y="2769"/>
                  <a:pt x="13249" y="2732"/>
                  <a:pt x="13249" y="2732"/>
                </a:cubicBezTo>
                <a:cubicBezTo>
                  <a:pt x="13249" y="2732"/>
                  <a:pt x="13234" y="2769"/>
                  <a:pt x="13234" y="2769"/>
                </a:cubicBezTo>
                <a:cubicBezTo>
                  <a:pt x="13234" y="2769"/>
                  <a:pt x="13234" y="2769"/>
                  <a:pt x="13234" y="2769"/>
                </a:cubicBezTo>
                <a:moveTo>
                  <a:pt x="13249" y="2732"/>
                </a:moveTo>
                <a:cubicBezTo>
                  <a:pt x="13249" y="2732"/>
                  <a:pt x="13249" y="2732"/>
                  <a:pt x="13249" y="2732"/>
                </a:cubicBezTo>
                <a:cubicBezTo>
                  <a:pt x="13249" y="2732"/>
                  <a:pt x="13249" y="2732"/>
                  <a:pt x="13249" y="2732"/>
                </a:cubicBezTo>
                <a:moveTo>
                  <a:pt x="13249" y="2769"/>
                </a:moveTo>
                <a:cubicBezTo>
                  <a:pt x="13249" y="2732"/>
                  <a:pt x="13249" y="2732"/>
                  <a:pt x="13249" y="2732"/>
                </a:cubicBezTo>
                <a:cubicBezTo>
                  <a:pt x="13249" y="2732"/>
                  <a:pt x="13249" y="2732"/>
                  <a:pt x="13249" y="2769"/>
                </a:cubicBezTo>
                <a:cubicBezTo>
                  <a:pt x="13249" y="2769"/>
                  <a:pt x="13249" y="2769"/>
                  <a:pt x="13249" y="2769"/>
                </a:cubicBezTo>
                <a:moveTo>
                  <a:pt x="13308" y="2658"/>
                </a:moveTo>
                <a:cubicBezTo>
                  <a:pt x="13308" y="2658"/>
                  <a:pt x="13308" y="2658"/>
                  <a:pt x="13308" y="2658"/>
                </a:cubicBezTo>
                <a:moveTo>
                  <a:pt x="12385" y="1994"/>
                </a:moveTo>
                <a:cubicBezTo>
                  <a:pt x="12341" y="1994"/>
                  <a:pt x="12341" y="1994"/>
                  <a:pt x="12341" y="1994"/>
                </a:cubicBezTo>
                <a:cubicBezTo>
                  <a:pt x="12237" y="1994"/>
                  <a:pt x="12237" y="2068"/>
                  <a:pt x="12132" y="2105"/>
                </a:cubicBezTo>
                <a:cubicBezTo>
                  <a:pt x="12341" y="2252"/>
                  <a:pt x="12341" y="2252"/>
                  <a:pt x="12341" y="2252"/>
                </a:cubicBezTo>
                <a:cubicBezTo>
                  <a:pt x="12132" y="2105"/>
                  <a:pt x="12132" y="2105"/>
                  <a:pt x="12132" y="2105"/>
                </a:cubicBezTo>
                <a:cubicBezTo>
                  <a:pt x="11849" y="2326"/>
                  <a:pt x="11849" y="2326"/>
                  <a:pt x="11849" y="2326"/>
                </a:cubicBezTo>
                <a:cubicBezTo>
                  <a:pt x="11820" y="2437"/>
                  <a:pt x="11820" y="2437"/>
                  <a:pt x="11820" y="2437"/>
                </a:cubicBezTo>
                <a:cubicBezTo>
                  <a:pt x="11730" y="2548"/>
                  <a:pt x="11730" y="2548"/>
                  <a:pt x="11730" y="2548"/>
                </a:cubicBezTo>
                <a:cubicBezTo>
                  <a:pt x="11656" y="2548"/>
                  <a:pt x="11656" y="2548"/>
                  <a:pt x="11656" y="2548"/>
                </a:cubicBezTo>
                <a:cubicBezTo>
                  <a:pt x="11611" y="2658"/>
                  <a:pt x="11611" y="2658"/>
                  <a:pt x="11611" y="2658"/>
                </a:cubicBezTo>
                <a:cubicBezTo>
                  <a:pt x="11567" y="2843"/>
                  <a:pt x="11567" y="2843"/>
                  <a:pt x="11567" y="2843"/>
                </a:cubicBezTo>
                <a:cubicBezTo>
                  <a:pt x="11448" y="2954"/>
                  <a:pt x="11448" y="2954"/>
                  <a:pt x="11448" y="2954"/>
                </a:cubicBezTo>
                <a:cubicBezTo>
                  <a:pt x="11403" y="3028"/>
                  <a:pt x="11403" y="3028"/>
                  <a:pt x="11403" y="3028"/>
                </a:cubicBezTo>
                <a:cubicBezTo>
                  <a:pt x="11373" y="3175"/>
                  <a:pt x="11373" y="3175"/>
                  <a:pt x="11373" y="3175"/>
                </a:cubicBezTo>
                <a:cubicBezTo>
                  <a:pt x="11284" y="3286"/>
                  <a:pt x="11284" y="3286"/>
                  <a:pt x="11284" y="3286"/>
                </a:cubicBezTo>
                <a:cubicBezTo>
                  <a:pt x="11209" y="3286"/>
                  <a:pt x="11209" y="3286"/>
                  <a:pt x="11209" y="3286"/>
                </a:cubicBezTo>
                <a:cubicBezTo>
                  <a:pt x="11135" y="3397"/>
                  <a:pt x="11135" y="3397"/>
                  <a:pt x="11135" y="3397"/>
                </a:cubicBezTo>
                <a:cubicBezTo>
                  <a:pt x="11135" y="3582"/>
                  <a:pt x="11135" y="3582"/>
                  <a:pt x="11135" y="3582"/>
                </a:cubicBezTo>
                <a:cubicBezTo>
                  <a:pt x="11165" y="3582"/>
                  <a:pt x="11165" y="3582"/>
                  <a:pt x="11165" y="3582"/>
                </a:cubicBezTo>
                <a:cubicBezTo>
                  <a:pt x="11165" y="3692"/>
                  <a:pt x="11165" y="3692"/>
                  <a:pt x="11165" y="3692"/>
                </a:cubicBezTo>
                <a:cubicBezTo>
                  <a:pt x="11209" y="3914"/>
                  <a:pt x="11209" y="3914"/>
                  <a:pt x="11209" y="3914"/>
                </a:cubicBezTo>
                <a:cubicBezTo>
                  <a:pt x="11373" y="3803"/>
                  <a:pt x="11373" y="3803"/>
                  <a:pt x="11373" y="3803"/>
                </a:cubicBezTo>
                <a:cubicBezTo>
                  <a:pt x="11418" y="3803"/>
                  <a:pt x="11418" y="3803"/>
                  <a:pt x="11418" y="3803"/>
                </a:cubicBezTo>
                <a:cubicBezTo>
                  <a:pt x="11477" y="3692"/>
                  <a:pt x="11477" y="3692"/>
                  <a:pt x="11477" y="3692"/>
                </a:cubicBezTo>
                <a:cubicBezTo>
                  <a:pt x="11537" y="4025"/>
                  <a:pt x="11537" y="4025"/>
                  <a:pt x="11537" y="4025"/>
                </a:cubicBezTo>
                <a:cubicBezTo>
                  <a:pt x="11537" y="4098"/>
                  <a:pt x="11537" y="4098"/>
                  <a:pt x="11537" y="4098"/>
                </a:cubicBezTo>
                <a:cubicBezTo>
                  <a:pt x="11567" y="4320"/>
                  <a:pt x="11567" y="4320"/>
                  <a:pt x="11567" y="4320"/>
                </a:cubicBezTo>
                <a:cubicBezTo>
                  <a:pt x="11760" y="4209"/>
                  <a:pt x="11760" y="4209"/>
                  <a:pt x="11760" y="4209"/>
                </a:cubicBezTo>
                <a:cubicBezTo>
                  <a:pt x="11849" y="3692"/>
                  <a:pt x="11849" y="3692"/>
                  <a:pt x="11849" y="3692"/>
                </a:cubicBezTo>
                <a:cubicBezTo>
                  <a:pt x="11760" y="4209"/>
                  <a:pt x="11760" y="4209"/>
                  <a:pt x="11760" y="4209"/>
                </a:cubicBezTo>
                <a:cubicBezTo>
                  <a:pt x="11567" y="4320"/>
                  <a:pt x="11567" y="4320"/>
                  <a:pt x="11567" y="4320"/>
                </a:cubicBezTo>
                <a:cubicBezTo>
                  <a:pt x="11537" y="4098"/>
                  <a:pt x="11537" y="4098"/>
                  <a:pt x="11537" y="4098"/>
                </a:cubicBezTo>
                <a:cubicBezTo>
                  <a:pt x="11448" y="4431"/>
                  <a:pt x="11448" y="4431"/>
                  <a:pt x="11448" y="4431"/>
                </a:cubicBezTo>
                <a:cubicBezTo>
                  <a:pt x="11983" y="4431"/>
                  <a:pt x="11671" y="3988"/>
                  <a:pt x="11939" y="3803"/>
                </a:cubicBezTo>
                <a:cubicBezTo>
                  <a:pt x="11939" y="3582"/>
                  <a:pt x="11939" y="3582"/>
                  <a:pt x="11939" y="3582"/>
                </a:cubicBezTo>
                <a:cubicBezTo>
                  <a:pt x="11849" y="3582"/>
                  <a:pt x="11849" y="3582"/>
                  <a:pt x="11849" y="3582"/>
                </a:cubicBezTo>
                <a:cubicBezTo>
                  <a:pt x="11894" y="3175"/>
                  <a:pt x="11894" y="3175"/>
                  <a:pt x="11894" y="3175"/>
                </a:cubicBezTo>
                <a:cubicBezTo>
                  <a:pt x="11820" y="3286"/>
                  <a:pt x="11820" y="3286"/>
                  <a:pt x="11820" y="3286"/>
                </a:cubicBezTo>
                <a:cubicBezTo>
                  <a:pt x="11894" y="3175"/>
                  <a:pt x="11894" y="3175"/>
                  <a:pt x="11894" y="3175"/>
                </a:cubicBezTo>
                <a:cubicBezTo>
                  <a:pt x="12058" y="2954"/>
                  <a:pt x="12058" y="2954"/>
                  <a:pt x="12058" y="2954"/>
                </a:cubicBezTo>
                <a:cubicBezTo>
                  <a:pt x="12103" y="2769"/>
                  <a:pt x="12103" y="2769"/>
                  <a:pt x="12103" y="2769"/>
                </a:cubicBezTo>
                <a:cubicBezTo>
                  <a:pt x="12266" y="2732"/>
                  <a:pt x="12266" y="2732"/>
                  <a:pt x="12266" y="2732"/>
                </a:cubicBezTo>
                <a:cubicBezTo>
                  <a:pt x="12341" y="2732"/>
                  <a:pt x="12341" y="2732"/>
                  <a:pt x="12341" y="2732"/>
                </a:cubicBezTo>
                <a:cubicBezTo>
                  <a:pt x="12341" y="2954"/>
                  <a:pt x="12341" y="2954"/>
                  <a:pt x="12341" y="2954"/>
                </a:cubicBezTo>
                <a:cubicBezTo>
                  <a:pt x="12341" y="2732"/>
                  <a:pt x="12341" y="2732"/>
                  <a:pt x="12341" y="2732"/>
                </a:cubicBezTo>
                <a:cubicBezTo>
                  <a:pt x="12266" y="2732"/>
                  <a:pt x="12266" y="2732"/>
                  <a:pt x="12266" y="2732"/>
                </a:cubicBezTo>
                <a:cubicBezTo>
                  <a:pt x="12103" y="2769"/>
                  <a:pt x="12103" y="2769"/>
                  <a:pt x="12103" y="2769"/>
                </a:cubicBezTo>
                <a:cubicBezTo>
                  <a:pt x="12058" y="2954"/>
                  <a:pt x="12058" y="2954"/>
                  <a:pt x="12058" y="2954"/>
                </a:cubicBezTo>
                <a:cubicBezTo>
                  <a:pt x="12103" y="2917"/>
                  <a:pt x="12132" y="2843"/>
                  <a:pt x="12177" y="2843"/>
                </a:cubicBezTo>
                <a:cubicBezTo>
                  <a:pt x="12207" y="2843"/>
                  <a:pt x="12237" y="2880"/>
                  <a:pt x="12266" y="2954"/>
                </a:cubicBezTo>
                <a:cubicBezTo>
                  <a:pt x="12222" y="3065"/>
                  <a:pt x="12222" y="3065"/>
                  <a:pt x="12222" y="3065"/>
                </a:cubicBezTo>
                <a:cubicBezTo>
                  <a:pt x="12103" y="3175"/>
                  <a:pt x="12103" y="3175"/>
                  <a:pt x="12103" y="3175"/>
                </a:cubicBezTo>
                <a:cubicBezTo>
                  <a:pt x="12103" y="3582"/>
                  <a:pt x="12103" y="3582"/>
                  <a:pt x="12103" y="3582"/>
                </a:cubicBezTo>
                <a:cubicBezTo>
                  <a:pt x="12177" y="3582"/>
                  <a:pt x="12177" y="3582"/>
                  <a:pt x="12177" y="3582"/>
                </a:cubicBezTo>
                <a:cubicBezTo>
                  <a:pt x="12341" y="3582"/>
                  <a:pt x="12341" y="3582"/>
                  <a:pt x="12341" y="3582"/>
                </a:cubicBezTo>
                <a:cubicBezTo>
                  <a:pt x="12549" y="3582"/>
                  <a:pt x="12549" y="3582"/>
                  <a:pt x="12549" y="3582"/>
                </a:cubicBezTo>
                <a:cubicBezTo>
                  <a:pt x="12549" y="3692"/>
                  <a:pt x="12549" y="3692"/>
                  <a:pt x="12549" y="3692"/>
                </a:cubicBezTo>
                <a:cubicBezTo>
                  <a:pt x="12341" y="3582"/>
                  <a:pt x="12341" y="3582"/>
                  <a:pt x="12341" y="3582"/>
                </a:cubicBezTo>
                <a:cubicBezTo>
                  <a:pt x="12177" y="3582"/>
                  <a:pt x="12177" y="3582"/>
                  <a:pt x="12177" y="3582"/>
                </a:cubicBezTo>
                <a:cubicBezTo>
                  <a:pt x="12266" y="4098"/>
                  <a:pt x="12266" y="4098"/>
                  <a:pt x="12266" y="4098"/>
                </a:cubicBezTo>
                <a:cubicBezTo>
                  <a:pt x="12103" y="3988"/>
                  <a:pt x="12103" y="3988"/>
                  <a:pt x="12103" y="3988"/>
                </a:cubicBezTo>
                <a:cubicBezTo>
                  <a:pt x="12013" y="4542"/>
                  <a:pt x="12013" y="4542"/>
                  <a:pt x="12013" y="4542"/>
                </a:cubicBezTo>
                <a:cubicBezTo>
                  <a:pt x="11820" y="4542"/>
                  <a:pt x="11820" y="4542"/>
                  <a:pt x="11820" y="4542"/>
                </a:cubicBezTo>
                <a:cubicBezTo>
                  <a:pt x="11775" y="4542"/>
                  <a:pt x="11775" y="4542"/>
                  <a:pt x="11775" y="4542"/>
                </a:cubicBezTo>
                <a:cubicBezTo>
                  <a:pt x="11656" y="4652"/>
                  <a:pt x="11656" y="4652"/>
                  <a:pt x="11656" y="4652"/>
                </a:cubicBezTo>
                <a:cubicBezTo>
                  <a:pt x="11611" y="4652"/>
                  <a:pt x="11611" y="4652"/>
                  <a:pt x="11611" y="4652"/>
                </a:cubicBezTo>
                <a:cubicBezTo>
                  <a:pt x="11448" y="4542"/>
                  <a:pt x="11448" y="4542"/>
                  <a:pt x="11448" y="4542"/>
                </a:cubicBezTo>
                <a:cubicBezTo>
                  <a:pt x="11418" y="4542"/>
                  <a:pt x="11418" y="4542"/>
                  <a:pt x="11418" y="4542"/>
                </a:cubicBezTo>
                <a:cubicBezTo>
                  <a:pt x="11418" y="4320"/>
                  <a:pt x="11418" y="4320"/>
                  <a:pt x="11418" y="4320"/>
                </a:cubicBezTo>
                <a:cubicBezTo>
                  <a:pt x="11448" y="4098"/>
                  <a:pt x="11448" y="4098"/>
                  <a:pt x="11448" y="4098"/>
                </a:cubicBezTo>
                <a:cubicBezTo>
                  <a:pt x="11448" y="4025"/>
                  <a:pt x="11448" y="4025"/>
                  <a:pt x="11448" y="4025"/>
                </a:cubicBezTo>
                <a:cubicBezTo>
                  <a:pt x="11373" y="4025"/>
                  <a:pt x="11373" y="4025"/>
                  <a:pt x="11373" y="4025"/>
                </a:cubicBezTo>
                <a:cubicBezTo>
                  <a:pt x="11328" y="4209"/>
                  <a:pt x="11328" y="4209"/>
                  <a:pt x="11328" y="4209"/>
                </a:cubicBezTo>
                <a:cubicBezTo>
                  <a:pt x="11418" y="4098"/>
                  <a:pt x="11418" y="4098"/>
                  <a:pt x="11418" y="4098"/>
                </a:cubicBezTo>
                <a:cubicBezTo>
                  <a:pt x="11418" y="4320"/>
                  <a:pt x="11418" y="4320"/>
                  <a:pt x="11418" y="4320"/>
                </a:cubicBezTo>
                <a:cubicBezTo>
                  <a:pt x="11418" y="4098"/>
                  <a:pt x="11418" y="4098"/>
                  <a:pt x="11418" y="4098"/>
                </a:cubicBezTo>
                <a:cubicBezTo>
                  <a:pt x="11328" y="4209"/>
                  <a:pt x="11328" y="4209"/>
                  <a:pt x="11328" y="4209"/>
                </a:cubicBezTo>
                <a:cubicBezTo>
                  <a:pt x="11328" y="4320"/>
                  <a:pt x="11328" y="4320"/>
                  <a:pt x="11328" y="4320"/>
                </a:cubicBezTo>
                <a:cubicBezTo>
                  <a:pt x="11328" y="4431"/>
                  <a:pt x="11328" y="4431"/>
                  <a:pt x="11328" y="4431"/>
                </a:cubicBezTo>
                <a:cubicBezTo>
                  <a:pt x="11328" y="4652"/>
                  <a:pt x="11328" y="4652"/>
                  <a:pt x="11328" y="4652"/>
                </a:cubicBezTo>
                <a:cubicBezTo>
                  <a:pt x="11165" y="4652"/>
                  <a:pt x="11165" y="4652"/>
                  <a:pt x="11165" y="4652"/>
                </a:cubicBezTo>
                <a:cubicBezTo>
                  <a:pt x="11135" y="4837"/>
                  <a:pt x="11135" y="4837"/>
                  <a:pt x="11135" y="4837"/>
                </a:cubicBezTo>
                <a:cubicBezTo>
                  <a:pt x="11254" y="4763"/>
                  <a:pt x="11254" y="4763"/>
                  <a:pt x="11254" y="4763"/>
                </a:cubicBezTo>
                <a:cubicBezTo>
                  <a:pt x="11135" y="4837"/>
                  <a:pt x="11135" y="4837"/>
                  <a:pt x="11135" y="4837"/>
                </a:cubicBezTo>
                <a:cubicBezTo>
                  <a:pt x="11046" y="4837"/>
                  <a:pt x="11046" y="4837"/>
                  <a:pt x="11046" y="4837"/>
                </a:cubicBezTo>
                <a:cubicBezTo>
                  <a:pt x="11046" y="5058"/>
                  <a:pt x="11046" y="5058"/>
                  <a:pt x="11046" y="5058"/>
                </a:cubicBezTo>
                <a:cubicBezTo>
                  <a:pt x="11135" y="5095"/>
                  <a:pt x="11135" y="5095"/>
                  <a:pt x="11135" y="5095"/>
                </a:cubicBezTo>
                <a:cubicBezTo>
                  <a:pt x="11046" y="5058"/>
                  <a:pt x="11046" y="5058"/>
                  <a:pt x="11046" y="5058"/>
                </a:cubicBezTo>
                <a:cubicBezTo>
                  <a:pt x="10927" y="5058"/>
                  <a:pt x="10927" y="5058"/>
                  <a:pt x="10927" y="5058"/>
                </a:cubicBezTo>
                <a:cubicBezTo>
                  <a:pt x="10897" y="5169"/>
                  <a:pt x="10897" y="5169"/>
                  <a:pt x="10897" y="5169"/>
                </a:cubicBezTo>
                <a:cubicBezTo>
                  <a:pt x="10852" y="5280"/>
                  <a:pt x="10852" y="5280"/>
                  <a:pt x="10852" y="5280"/>
                </a:cubicBezTo>
                <a:cubicBezTo>
                  <a:pt x="10718" y="5391"/>
                  <a:pt x="10718" y="5391"/>
                  <a:pt x="10718" y="5391"/>
                </a:cubicBezTo>
                <a:cubicBezTo>
                  <a:pt x="10510" y="5391"/>
                  <a:pt x="10510" y="5391"/>
                  <a:pt x="10510" y="5391"/>
                </a:cubicBezTo>
                <a:cubicBezTo>
                  <a:pt x="10554" y="5575"/>
                  <a:pt x="10554" y="5575"/>
                  <a:pt x="10554" y="5575"/>
                </a:cubicBezTo>
                <a:cubicBezTo>
                  <a:pt x="10644" y="5575"/>
                  <a:pt x="10644" y="5575"/>
                  <a:pt x="10644" y="5575"/>
                </a:cubicBezTo>
                <a:cubicBezTo>
                  <a:pt x="10659" y="5612"/>
                  <a:pt x="10793" y="5871"/>
                  <a:pt x="10793" y="6018"/>
                </a:cubicBezTo>
                <a:cubicBezTo>
                  <a:pt x="10793" y="6018"/>
                  <a:pt x="10793" y="6018"/>
                  <a:pt x="10793" y="6018"/>
                </a:cubicBezTo>
                <a:cubicBezTo>
                  <a:pt x="10793" y="5871"/>
                  <a:pt x="10659" y="5612"/>
                  <a:pt x="10644" y="5575"/>
                </a:cubicBezTo>
                <a:cubicBezTo>
                  <a:pt x="10718" y="5908"/>
                  <a:pt x="10718" y="5908"/>
                  <a:pt x="10718" y="5908"/>
                </a:cubicBezTo>
                <a:cubicBezTo>
                  <a:pt x="10718" y="6129"/>
                  <a:pt x="10718" y="6129"/>
                  <a:pt x="10718" y="6129"/>
                </a:cubicBezTo>
                <a:cubicBezTo>
                  <a:pt x="10718" y="6129"/>
                  <a:pt x="10718" y="6129"/>
                  <a:pt x="10718" y="6129"/>
                </a:cubicBezTo>
                <a:cubicBezTo>
                  <a:pt x="10718" y="6203"/>
                  <a:pt x="10718" y="6203"/>
                  <a:pt x="10718" y="6203"/>
                </a:cubicBezTo>
                <a:cubicBezTo>
                  <a:pt x="10718" y="6203"/>
                  <a:pt x="10718" y="6203"/>
                  <a:pt x="10718" y="6203"/>
                </a:cubicBezTo>
                <a:cubicBezTo>
                  <a:pt x="10272" y="6203"/>
                  <a:pt x="10272" y="6203"/>
                  <a:pt x="10272" y="6203"/>
                </a:cubicBezTo>
                <a:cubicBezTo>
                  <a:pt x="10272" y="6683"/>
                  <a:pt x="10212" y="6905"/>
                  <a:pt x="10272" y="7052"/>
                </a:cubicBezTo>
                <a:cubicBezTo>
                  <a:pt x="10272" y="7052"/>
                  <a:pt x="10272" y="7052"/>
                  <a:pt x="10272" y="7052"/>
                </a:cubicBezTo>
                <a:cubicBezTo>
                  <a:pt x="10272" y="7163"/>
                  <a:pt x="10272" y="7163"/>
                  <a:pt x="10272" y="7163"/>
                </a:cubicBezTo>
                <a:cubicBezTo>
                  <a:pt x="10361" y="7163"/>
                  <a:pt x="10361" y="7163"/>
                  <a:pt x="10361" y="7163"/>
                </a:cubicBezTo>
                <a:cubicBezTo>
                  <a:pt x="10391" y="7200"/>
                  <a:pt x="10391" y="7200"/>
                  <a:pt x="10391" y="7200"/>
                </a:cubicBezTo>
                <a:cubicBezTo>
                  <a:pt x="10703" y="7200"/>
                  <a:pt x="10703" y="7200"/>
                  <a:pt x="10703" y="7200"/>
                </a:cubicBezTo>
                <a:cubicBezTo>
                  <a:pt x="10793" y="6794"/>
                  <a:pt x="10748" y="6572"/>
                  <a:pt x="10956" y="6535"/>
                </a:cubicBezTo>
                <a:cubicBezTo>
                  <a:pt x="11001" y="6203"/>
                  <a:pt x="11001" y="6203"/>
                  <a:pt x="11001" y="6203"/>
                </a:cubicBezTo>
                <a:cubicBezTo>
                  <a:pt x="11135" y="6203"/>
                  <a:pt x="11135" y="6203"/>
                  <a:pt x="11135" y="6203"/>
                </a:cubicBezTo>
                <a:cubicBezTo>
                  <a:pt x="11209" y="6203"/>
                  <a:pt x="11209" y="6203"/>
                  <a:pt x="11209" y="6203"/>
                </a:cubicBezTo>
                <a:cubicBezTo>
                  <a:pt x="11180" y="5797"/>
                  <a:pt x="11180" y="5797"/>
                  <a:pt x="11180" y="5797"/>
                </a:cubicBezTo>
                <a:cubicBezTo>
                  <a:pt x="11209" y="6203"/>
                  <a:pt x="11209" y="6203"/>
                  <a:pt x="11209" y="6203"/>
                </a:cubicBezTo>
                <a:cubicBezTo>
                  <a:pt x="11284" y="6129"/>
                  <a:pt x="11284" y="6129"/>
                  <a:pt x="11284" y="6129"/>
                </a:cubicBezTo>
                <a:cubicBezTo>
                  <a:pt x="11254" y="5908"/>
                  <a:pt x="11254" y="5908"/>
                  <a:pt x="11254" y="5908"/>
                </a:cubicBezTo>
                <a:cubicBezTo>
                  <a:pt x="11254" y="5908"/>
                  <a:pt x="11254" y="5908"/>
                  <a:pt x="11254" y="5908"/>
                </a:cubicBezTo>
                <a:cubicBezTo>
                  <a:pt x="11284" y="6129"/>
                  <a:pt x="11284" y="6129"/>
                  <a:pt x="11284" y="6129"/>
                </a:cubicBezTo>
                <a:cubicBezTo>
                  <a:pt x="11418" y="6129"/>
                  <a:pt x="11418" y="6129"/>
                  <a:pt x="11418" y="6129"/>
                </a:cubicBezTo>
                <a:cubicBezTo>
                  <a:pt x="11567" y="6535"/>
                  <a:pt x="11567" y="6535"/>
                  <a:pt x="11567" y="6535"/>
                </a:cubicBezTo>
                <a:cubicBezTo>
                  <a:pt x="11701" y="6646"/>
                  <a:pt x="11701" y="6646"/>
                  <a:pt x="11701" y="6646"/>
                </a:cubicBezTo>
                <a:cubicBezTo>
                  <a:pt x="11775" y="6757"/>
                  <a:pt x="11775" y="6757"/>
                  <a:pt x="11775" y="6757"/>
                </a:cubicBezTo>
                <a:cubicBezTo>
                  <a:pt x="11820" y="6646"/>
                  <a:pt x="11820" y="6646"/>
                  <a:pt x="11820" y="6646"/>
                </a:cubicBezTo>
                <a:cubicBezTo>
                  <a:pt x="11849" y="6646"/>
                  <a:pt x="11849" y="6646"/>
                  <a:pt x="11849" y="6646"/>
                </a:cubicBezTo>
                <a:cubicBezTo>
                  <a:pt x="11775" y="6535"/>
                  <a:pt x="11775" y="6535"/>
                  <a:pt x="11775" y="6535"/>
                </a:cubicBezTo>
                <a:cubicBezTo>
                  <a:pt x="11730" y="6535"/>
                  <a:pt x="11730" y="6535"/>
                  <a:pt x="11730" y="6535"/>
                </a:cubicBezTo>
                <a:cubicBezTo>
                  <a:pt x="11507" y="5945"/>
                  <a:pt x="11507" y="5945"/>
                  <a:pt x="11507" y="5945"/>
                </a:cubicBezTo>
                <a:cubicBezTo>
                  <a:pt x="11611" y="5908"/>
                  <a:pt x="11611" y="5908"/>
                  <a:pt x="11611" y="5908"/>
                </a:cubicBezTo>
                <a:cubicBezTo>
                  <a:pt x="11701" y="5908"/>
                  <a:pt x="11701" y="5908"/>
                  <a:pt x="11701" y="5908"/>
                </a:cubicBezTo>
                <a:cubicBezTo>
                  <a:pt x="11775" y="6203"/>
                  <a:pt x="11775" y="6203"/>
                  <a:pt x="11775" y="6203"/>
                </a:cubicBezTo>
                <a:cubicBezTo>
                  <a:pt x="11894" y="6314"/>
                  <a:pt x="11894" y="6314"/>
                  <a:pt x="11894" y="6314"/>
                </a:cubicBezTo>
                <a:cubicBezTo>
                  <a:pt x="11939" y="6425"/>
                  <a:pt x="11939" y="6425"/>
                  <a:pt x="11939" y="6425"/>
                </a:cubicBezTo>
                <a:cubicBezTo>
                  <a:pt x="11983" y="6535"/>
                  <a:pt x="11983" y="6535"/>
                  <a:pt x="11983" y="6535"/>
                </a:cubicBezTo>
                <a:cubicBezTo>
                  <a:pt x="11983" y="6757"/>
                  <a:pt x="11983" y="6757"/>
                  <a:pt x="11983" y="6757"/>
                </a:cubicBezTo>
                <a:cubicBezTo>
                  <a:pt x="12132" y="6978"/>
                  <a:pt x="12132" y="6978"/>
                  <a:pt x="12132" y="6978"/>
                </a:cubicBezTo>
                <a:cubicBezTo>
                  <a:pt x="12132" y="6646"/>
                  <a:pt x="12132" y="6646"/>
                  <a:pt x="12132" y="6646"/>
                </a:cubicBezTo>
                <a:cubicBezTo>
                  <a:pt x="12266" y="6646"/>
                  <a:pt x="12266" y="6646"/>
                  <a:pt x="12266" y="6646"/>
                </a:cubicBezTo>
                <a:cubicBezTo>
                  <a:pt x="12296" y="6646"/>
                  <a:pt x="12296" y="6646"/>
                  <a:pt x="12296" y="6646"/>
                </a:cubicBezTo>
                <a:cubicBezTo>
                  <a:pt x="12460" y="6314"/>
                  <a:pt x="12460" y="6314"/>
                  <a:pt x="12460" y="6314"/>
                </a:cubicBezTo>
                <a:cubicBezTo>
                  <a:pt x="12549" y="6018"/>
                  <a:pt x="12549" y="6018"/>
                  <a:pt x="12549" y="6018"/>
                </a:cubicBezTo>
                <a:cubicBezTo>
                  <a:pt x="12579" y="5908"/>
                  <a:pt x="12579" y="5908"/>
                  <a:pt x="12579" y="5908"/>
                </a:cubicBezTo>
                <a:cubicBezTo>
                  <a:pt x="12668" y="5797"/>
                  <a:pt x="12668" y="5797"/>
                  <a:pt x="12668" y="5797"/>
                </a:cubicBezTo>
                <a:cubicBezTo>
                  <a:pt x="12713" y="5686"/>
                  <a:pt x="12713" y="5686"/>
                  <a:pt x="12713" y="5686"/>
                </a:cubicBezTo>
                <a:cubicBezTo>
                  <a:pt x="12668" y="5797"/>
                  <a:pt x="12668" y="5797"/>
                  <a:pt x="12668" y="5797"/>
                </a:cubicBezTo>
                <a:cubicBezTo>
                  <a:pt x="12579" y="5908"/>
                  <a:pt x="12579" y="5908"/>
                  <a:pt x="12579" y="5908"/>
                </a:cubicBezTo>
                <a:cubicBezTo>
                  <a:pt x="12549" y="6018"/>
                  <a:pt x="12549" y="6018"/>
                  <a:pt x="12549" y="6018"/>
                </a:cubicBezTo>
                <a:cubicBezTo>
                  <a:pt x="12579" y="5908"/>
                  <a:pt x="12579" y="5908"/>
                  <a:pt x="12579" y="5908"/>
                </a:cubicBezTo>
                <a:cubicBezTo>
                  <a:pt x="12668" y="5797"/>
                  <a:pt x="12668" y="5797"/>
                  <a:pt x="12668" y="5797"/>
                </a:cubicBezTo>
                <a:cubicBezTo>
                  <a:pt x="12713" y="5686"/>
                  <a:pt x="12713" y="5686"/>
                  <a:pt x="12713" y="5686"/>
                </a:cubicBezTo>
                <a:cubicBezTo>
                  <a:pt x="12787" y="5797"/>
                  <a:pt x="12787" y="5797"/>
                  <a:pt x="12787" y="5797"/>
                </a:cubicBezTo>
                <a:cubicBezTo>
                  <a:pt x="12862" y="5797"/>
                  <a:pt x="12862" y="5797"/>
                  <a:pt x="12862" y="5797"/>
                </a:cubicBezTo>
                <a:cubicBezTo>
                  <a:pt x="12906" y="5797"/>
                  <a:pt x="12906" y="5797"/>
                  <a:pt x="12906" y="5797"/>
                </a:cubicBezTo>
                <a:cubicBezTo>
                  <a:pt x="13115" y="5686"/>
                  <a:pt x="13115" y="5686"/>
                  <a:pt x="13115" y="5686"/>
                </a:cubicBezTo>
                <a:cubicBezTo>
                  <a:pt x="13055" y="6092"/>
                  <a:pt x="13055" y="6092"/>
                  <a:pt x="13055" y="6092"/>
                </a:cubicBezTo>
                <a:cubicBezTo>
                  <a:pt x="13234" y="6203"/>
                  <a:pt x="13234" y="6203"/>
                  <a:pt x="13234" y="6203"/>
                </a:cubicBezTo>
                <a:cubicBezTo>
                  <a:pt x="13561" y="6351"/>
                  <a:pt x="13561" y="6351"/>
                  <a:pt x="13561" y="6351"/>
                </a:cubicBezTo>
                <a:cubicBezTo>
                  <a:pt x="13561" y="6351"/>
                  <a:pt x="13561" y="6351"/>
                  <a:pt x="13561" y="6351"/>
                </a:cubicBezTo>
                <a:cubicBezTo>
                  <a:pt x="13234" y="6203"/>
                  <a:pt x="13234" y="6203"/>
                  <a:pt x="13234" y="6203"/>
                </a:cubicBezTo>
                <a:cubicBezTo>
                  <a:pt x="13308" y="6462"/>
                  <a:pt x="13308" y="6462"/>
                  <a:pt x="13308" y="6462"/>
                </a:cubicBezTo>
                <a:cubicBezTo>
                  <a:pt x="13279" y="6646"/>
                  <a:pt x="13279" y="6646"/>
                  <a:pt x="13279" y="6646"/>
                </a:cubicBezTo>
                <a:cubicBezTo>
                  <a:pt x="12713" y="6646"/>
                  <a:pt x="12713" y="6646"/>
                  <a:pt x="12713" y="6646"/>
                </a:cubicBezTo>
                <a:cubicBezTo>
                  <a:pt x="12460" y="6757"/>
                  <a:pt x="12460" y="6757"/>
                  <a:pt x="12460" y="6757"/>
                </a:cubicBezTo>
                <a:cubicBezTo>
                  <a:pt x="12490" y="6609"/>
                  <a:pt x="12490" y="6609"/>
                  <a:pt x="12490" y="6609"/>
                </a:cubicBezTo>
                <a:cubicBezTo>
                  <a:pt x="12460" y="6314"/>
                  <a:pt x="12460" y="6314"/>
                  <a:pt x="12460" y="6314"/>
                </a:cubicBezTo>
                <a:cubicBezTo>
                  <a:pt x="12296" y="6646"/>
                  <a:pt x="12296" y="6646"/>
                  <a:pt x="12296" y="6646"/>
                </a:cubicBezTo>
                <a:cubicBezTo>
                  <a:pt x="12385" y="6646"/>
                  <a:pt x="12385" y="6646"/>
                  <a:pt x="12385" y="6646"/>
                </a:cubicBezTo>
                <a:cubicBezTo>
                  <a:pt x="12415" y="6942"/>
                  <a:pt x="12415" y="6942"/>
                  <a:pt x="12415" y="6942"/>
                </a:cubicBezTo>
                <a:cubicBezTo>
                  <a:pt x="12460" y="7163"/>
                  <a:pt x="12460" y="7163"/>
                  <a:pt x="12460" y="7163"/>
                </a:cubicBezTo>
                <a:cubicBezTo>
                  <a:pt x="12475" y="7200"/>
                  <a:pt x="12475" y="7200"/>
                  <a:pt x="12475" y="7200"/>
                </a:cubicBezTo>
                <a:cubicBezTo>
                  <a:pt x="12460" y="7163"/>
                  <a:pt x="12460" y="7163"/>
                  <a:pt x="12460" y="7163"/>
                </a:cubicBezTo>
                <a:cubicBezTo>
                  <a:pt x="12415" y="6942"/>
                  <a:pt x="12415" y="6942"/>
                  <a:pt x="12415" y="6942"/>
                </a:cubicBezTo>
                <a:cubicBezTo>
                  <a:pt x="12460" y="7163"/>
                  <a:pt x="12460" y="7163"/>
                  <a:pt x="12460" y="7163"/>
                </a:cubicBezTo>
                <a:cubicBezTo>
                  <a:pt x="12475" y="7200"/>
                  <a:pt x="12475" y="7200"/>
                  <a:pt x="12475" y="7200"/>
                </a:cubicBezTo>
                <a:cubicBezTo>
                  <a:pt x="13591" y="7200"/>
                  <a:pt x="13591" y="7200"/>
                  <a:pt x="13591" y="7200"/>
                </a:cubicBezTo>
                <a:cubicBezTo>
                  <a:pt x="13591" y="7052"/>
                  <a:pt x="13591" y="7052"/>
                  <a:pt x="13591" y="7052"/>
                </a:cubicBezTo>
                <a:cubicBezTo>
                  <a:pt x="13517" y="7052"/>
                  <a:pt x="13517" y="7052"/>
                  <a:pt x="13517" y="7052"/>
                </a:cubicBezTo>
                <a:cubicBezTo>
                  <a:pt x="13591" y="7052"/>
                  <a:pt x="13591" y="7052"/>
                  <a:pt x="13591" y="7052"/>
                </a:cubicBezTo>
                <a:cubicBezTo>
                  <a:pt x="13591" y="7200"/>
                  <a:pt x="13591" y="7200"/>
                  <a:pt x="13591" y="7200"/>
                </a:cubicBezTo>
                <a:cubicBezTo>
                  <a:pt x="13829" y="7200"/>
                  <a:pt x="13829" y="7200"/>
                  <a:pt x="13829" y="7200"/>
                </a:cubicBezTo>
                <a:cubicBezTo>
                  <a:pt x="13814" y="7200"/>
                  <a:pt x="13814" y="7163"/>
                  <a:pt x="13800" y="7163"/>
                </a:cubicBezTo>
                <a:cubicBezTo>
                  <a:pt x="13800" y="7163"/>
                  <a:pt x="13800" y="7163"/>
                  <a:pt x="13800" y="7163"/>
                </a:cubicBezTo>
                <a:cubicBezTo>
                  <a:pt x="13785" y="6757"/>
                  <a:pt x="13785" y="6757"/>
                  <a:pt x="13785" y="6757"/>
                </a:cubicBezTo>
                <a:cubicBezTo>
                  <a:pt x="13636" y="6203"/>
                  <a:pt x="13636" y="6203"/>
                  <a:pt x="13636" y="6203"/>
                </a:cubicBezTo>
                <a:cubicBezTo>
                  <a:pt x="13636" y="5908"/>
                  <a:pt x="13636" y="5908"/>
                  <a:pt x="13636" y="5908"/>
                </a:cubicBezTo>
                <a:cubicBezTo>
                  <a:pt x="13993" y="5686"/>
                  <a:pt x="13993" y="5686"/>
                  <a:pt x="13993" y="5686"/>
                </a:cubicBezTo>
                <a:cubicBezTo>
                  <a:pt x="14053" y="5797"/>
                  <a:pt x="14053" y="5797"/>
                  <a:pt x="14053" y="5797"/>
                </a:cubicBezTo>
                <a:cubicBezTo>
                  <a:pt x="13993" y="5686"/>
                  <a:pt x="13993" y="5686"/>
                  <a:pt x="13993" y="5686"/>
                </a:cubicBezTo>
                <a:cubicBezTo>
                  <a:pt x="13993" y="5871"/>
                  <a:pt x="13993" y="5871"/>
                  <a:pt x="13993" y="5871"/>
                </a:cubicBezTo>
                <a:cubicBezTo>
                  <a:pt x="13993" y="5908"/>
                  <a:pt x="13993" y="5908"/>
                  <a:pt x="13993" y="5908"/>
                </a:cubicBezTo>
                <a:cubicBezTo>
                  <a:pt x="13993" y="5908"/>
                  <a:pt x="13993" y="5908"/>
                  <a:pt x="13993" y="5908"/>
                </a:cubicBezTo>
                <a:cubicBezTo>
                  <a:pt x="13993" y="5908"/>
                  <a:pt x="13993" y="5908"/>
                  <a:pt x="13993" y="5908"/>
                </a:cubicBezTo>
                <a:cubicBezTo>
                  <a:pt x="13993" y="5908"/>
                  <a:pt x="13993" y="5908"/>
                  <a:pt x="13993" y="5908"/>
                </a:cubicBezTo>
                <a:cubicBezTo>
                  <a:pt x="13859" y="5982"/>
                  <a:pt x="13889" y="5908"/>
                  <a:pt x="13874" y="6314"/>
                </a:cubicBezTo>
                <a:cubicBezTo>
                  <a:pt x="13993" y="6425"/>
                  <a:pt x="13993" y="6425"/>
                  <a:pt x="13993" y="6425"/>
                </a:cubicBezTo>
                <a:cubicBezTo>
                  <a:pt x="13934" y="6055"/>
                  <a:pt x="13934" y="6055"/>
                  <a:pt x="13934" y="6055"/>
                </a:cubicBezTo>
                <a:cubicBezTo>
                  <a:pt x="13993" y="6425"/>
                  <a:pt x="13993" y="6425"/>
                  <a:pt x="13993" y="6425"/>
                </a:cubicBezTo>
                <a:cubicBezTo>
                  <a:pt x="14038" y="6425"/>
                  <a:pt x="14038" y="6425"/>
                  <a:pt x="14038" y="6425"/>
                </a:cubicBezTo>
                <a:cubicBezTo>
                  <a:pt x="14082" y="6425"/>
                  <a:pt x="14082" y="6425"/>
                  <a:pt x="14082" y="6425"/>
                </a:cubicBezTo>
                <a:cubicBezTo>
                  <a:pt x="14127" y="6535"/>
                  <a:pt x="14127" y="6535"/>
                  <a:pt x="14127" y="6535"/>
                </a:cubicBezTo>
                <a:cubicBezTo>
                  <a:pt x="14082" y="6425"/>
                  <a:pt x="14082" y="6425"/>
                  <a:pt x="14082" y="6425"/>
                </a:cubicBezTo>
                <a:cubicBezTo>
                  <a:pt x="14127" y="6535"/>
                  <a:pt x="14127" y="6535"/>
                  <a:pt x="14127" y="6535"/>
                </a:cubicBezTo>
                <a:cubicBezTo>
                  <a:pt x="14246" y="6535"/>
                  <a:pt x="14246" y="6535"/>
                  <a:pt x="14246" y="6535"/>
                </a:cubicBezTo>
                <a:cubicBezTo>
                  <a:pt x="14127" y="6535"/>
                  <a:pt x="14127" y="6535"/>
                  <a:pt x="14127" y="6535"/>
                </a:cubicBezTo>
                <a:cubicBezTo>
                  <a:pt x="14082" y="6425"/>
                  <a:pt x="14082" y="6425"/>
                  <a:pt x="14082" y="6425"/>
                </a:cubicBezTo>
                <a:cubicBezTo>
                  <a:pt x="14038" y="6425"/>
                  <a:pt x="14038" y="6425"/>
                  <a:pt x="14038" y="6425"/>
                </a:cubicBezTo>
                <a:cubicBezTo>
                  <a:pt x="14082" y="6646"/>
                  <a:pt x="14082" y="6646"/>
                  <a:pt x="14082" y="6646"/>
                </a:cubicBezTo>
                <a:cubicBezTo>
                  <a:pt x="13993" y="6646"/>
                  <a:pt x="13993" y="6646"/>
                  <a:pt x="13993" y="6646"/>
                </a:cubicBezTo>
                <a:cubicBezTo>
                  <a:pt x="14053" y="7200"/>
                  <a:pt x="14053" y="7200"/>
                  <a:pt x="14053" y="7200"/>
                </a:cubicBezTo>
                <a:cubicBezTo>
                  <a:pt x="14082" y="7200"/>
                  <a:pt x="14082" y="7200"/>
                  <a:pt x="14082" y="7200"/>
                </a:cubicBezTo>
                <a:cubicBezTo>
                  <a:pt x="14082" y="6831"/>
                  <a:pt x="14082" y="6831"/>
                  <a:pt x="14082" y="6831"/>
                </a:cubicBezTo>
                <a:cubicBezTo>
                  <a:pt x="14082" y="6757"/>
                  <a:pt x="14082" y="6757"/>
                  <a:pt x="14082" y="6757"/>
                </a:cubicBezTo>
                <a:cubicBezTo>
                  <a:pt x="14082" y="6831"/>
                  <a:pt x="14082" y="6831"/>
                  <a:pt x="14082" y="6831"/>
                </a:cubicBezTo>
                <a:cubicBezTo>
                  <a:pt x="14082" y="6757"/>
                  <a:pt x="14082" y="6757"/>
                  <a:pt x="14082" y="6757"/>
                </a:cubicBezTo>
                <a:cubicBezTo>
                  <a:pt x="14082" y="6831"/>
                  <a:pt x="14082" y="6831"/>
                  <a:pt x="14082" y="6831"/>
                </a:cubicBezTo>
                <a:cubicBezTo>
                  <a:pt x="14082" y="7200"/>
                  <a:pt x="14082" y="7200"/>
                  <a:pt x="14082" y="7200"/>
                </a:cubicBezTo>
                <a:cubicBezTo>
                  <a:pt x="14410" y="7200"/>
                  <a:pt x="14410" y="7200"/>
                  <a:pt x="14410" y="7200"/>
                </a:cubicBezTo>
                <a:cubicBezTo>
                  <a:pt x="14410" y="6203"/>
                  <a:pt x="14410" y="6203"/>
                  <a:pt x="14410" y="6203"/>
                </a:cubicBezTo>
                <a:cubicBezTo>
                  <a:pt x="14321" y="6240"/>
                  <a:pt x="14321" y="6240"/>
                  <a:pt x="14321" y="6240"/>
                </a:cubicBezTo>
                <a:cubicBezTo>
                  <a:pt x="14365" y="5797"/>
                  <a:pt x="14365" y="5797"/>
                  <a:pt x="14365" y="5797"/>
                </a:cubicBezTo>
                <a:cubicBezTo>
                  <a:pt x="14172" y="6129"/>
                  <a:pt x="14172" y="6129"/>
                  <a:pt x="14172" y="6129"/>
                </a:cubicBezTo>
                <a:cubicBezTo>
                  <a:pt x="14365" y="5797"/>
                  <a:pt x="14365" y="5797"/>
                  <a:pt x="14365" y="5797"/>
                </a:cubicBezTo>
                <a:cubicBezTo>
                  <a:pt x="14410" y="5760"/>
                  <a:pt x="14410" y="5760"/>
                  <a:pt x="14410" y="5760"/>
                </a:cubicBezTo>
                <a:cubicBezTo>
                  <a:pt x="14410" y="2326"/>
                  <a:pt x="14410" y="2326"/>
                  <a:pt x="14410" y="2326"/>
                </a:cubicBezTo>
                <a:cubicBezTo>
                  <a:pt x="14365" y="2326"/>
                  <a:pt x="14365" y="2326"/>
                  <a:pt x="14365" y="2326"/>
                </a:cubicBezTo>
                <a:cubicBezTo>
                  <a:pt x="14127" y="2326"/>
                  <a:pt x="14127" y="2326"/>
                  <a:pt x="14127" y="2326"/>
                </a:cubicBezTo>
                <a:cubicBezTo>
                  <a:pt x="13800" y="2326"/>
                  <a:pt x="13800" y="2326"/>
                  <a:pt x="13800" y="2326"/>
                </a:cubicBezTo>
                <a:cubicBezTo>
                  <a:pt x="13800" y="2105"/>
                  <a:pt x="13800" y="2105"/>
                  <a:pt x="13800" y="2105"/>
                </a:cubicBezTo>
                <a:cubicBezTo>
                  <a:pt x="13710" y="2105"/>
                  <a:pt x="13710" y="2105"/>
                  <a:pt x="13710" y="2105"/>
                </a:cubicBezTo>
                <a:cubicBezTo>
                  <a:pt x="13725" y="2215"/>
                  <a:pt x="13740" y="2252"/>
                  <a:pt x="13740" y="2289"/>
                </a:cubicBezTo>
                <a:cubicBezTo>
                  <a:pt x="13755" y="2326"/>
                  <a:pt x="13770" y="2363"/>
                  <a:pt x="13800" y="2437"/>
                </a:cubicBezTo>
                <a:cubicBezTo>
                  <a:pt x="13755" y="2437"/>
                  <a:pt x="13755" y="2437"/>
                  <a:pt x="13755" y="2437"/>
                </a:cubicBezTo>
                <a:cubicBezTo>
                  <a:pt x="13755" y="2437"/>
                  <a:pt x="13755" y="2437"/>
                  <a:pt x="13755" y="2437"/>
                </a:cubicBezTo>
                <a:cubicBezTo>
                  <a:pt x="13561" y="2548"/>
                  <a:pt x="13561" y="2548"/>
                  <a:pt x="13561" y="2548"/>
                </a:cubicBezTo>
                <a:cubicBezTo>
                  <a:pt x="13561" y="2326"/>
                  <a:pt x="13561" y="2326"/>
                  <a:pt x="13561" y="2326"/>
                </a:cubicBezTo>
                <a:cubicBezTo>
                  <a:pt x="13517" y="2548"/>
                  <a:pt x="13517" y="2548"/>
                  <a:pt x="13517" y="2548"/>
                </a:cubicBezTo>
                <a:cubicBezTo>
                  <a:pt x="13517" y="2548"/>
                  <a:pt x="13517" y="2548"/>
                  <a:pt x="13517" y="2548"/>
                </a:cubicBezTo>
                <a:cubicBezTo>
                  <a:pt x="13561" y="2326"/>
                  <a:pt x="13561" y="2326"/>
                  <a:pt x="13561" y="2326"/>
                </a:cubicBezTo>
                <a:cubicBezTo>
                  <a:pt x="13472" y="2326"/>
                  <a:pt x="13472" y="2326"/>
                  <a:pt x="13472" y="2326"/>
                </a:cubicBezTo>
                <a:cubicBezTo>
                  <a:pt x="13472" y="2658"/>
                  <a:pt x="13472" y="2658"/>
                  <a:pt x="13472" y="2658"/>
                </a:cubicBezTo>
                <a:cubicBezTo>
                  <a:pt x="13308" y="2658"/>
                  <a:pt x="13308" y="2658"/>
                  <a:pt x="13308" y="2658"/>
                </a:cubicBezTo>
                <a:cubicBezTo>
                  <a:pt x="13308" y="2658"/>
                  <a:pt x="13308" y="2658"/>
                  <a:pt x="13308" y="2658"/>
                </a:cubicBezTo>
                <a:cubicBezTo>
                  <a:pt x="13279" y="2658"/>
                  <a:pt x="13279" y="2658"/>
                  <a:pt x="13279" y="2658"/>
                </a:cubicBezTo>
                <a:cubicBezTo>
                  <a:pt x="12906" y="2658"/>
                  <a:pt x="12906" y="2658"/>
                  <a:pt x="12906" y="2658"/>
                </a:cubicBezTo>
                <a:cubicBezTo>
                  <a:pt x="12862" y="2732"/>
                  <a:pt x="12862" y="2732"/>
                  <a:pt x="12862" y="2732"/>
                </a:cubicBezTo>
                <a:cubicBezTo>
                  <a:pt x="12906" y="2658"/>
                  <a:pt x="12906" y="2658"/>
                  <a:pt x="12906" y="2658"/>
                </a:cubicBezTo>
                <a:cubicBezTo>
                  <a:pt x="12728" y="2585"/>
                  <a:pt x="12728" y="2585"/>
                  <a:pt x="12728" y="2585"/>
                </a:cubicBezTo>
                <a:cubicBezTo>
                  <a:pt x="12906" y="2658"/>
                  <a:pt x="12906" y="2658"/>
                  <a:pt x="12906" y="2658"/>
                </a:cubicBezTo>
                <a:cubicBezTo>
                  <a:pt x="13279" y="2658"/>
                  <a:pt x="13279" y="2658"/>
                  <a:pt x="13279" y="2658"/>
                </a:cubicBezTo>
                <a:cubicBezTo>
                  <a:pt x="13070" y="2326"/>
                  <a:pt x="13070" y="2326"/>
                  <a:pt x="13070" y="2326"/>
                </a:cubicBezTo>
                <a:cubicBezTo>
                  <a:pt x="12996" y="2215"/>
                  <a:pt x="12996" y="2215"/>
                  <a:pt x="12996" y="2215"/>
                </a:cubicBezTo>
                <a:cubicBezTo>
                  <a:pt x="12698" y="2215"/>
                  <a:pt x="12653" y="1994"/>
                  <a:pt x="12385" y="1994"/>
                </a:cubicBezTo>
                <a:moveTo>
                  <a:pt x="9423" y="1809"/>
                </a:moveTo>
                <a:cubicBezTo>
                  <a:pt x="9304" y="1920"/>
                  <a:pt x="9304" y="1920"/>
                  <a:pt x="9304" y="1920"/>
                </a:cubicBezTo>
                <a:cubicBezTo>
                  <a:pt x="9468" y="1994"/>
                  <a:pt x="9468" y="1994"/>
                  <a:pt x="9468" y="1994"/>
                </a:cubicBezTo>
                <a:cubicBezTo>
                  <a:pt x="9423" y="1809"/>
                  <a:pt x="9423" y="1809"/>
                  <a:pt x="9423" y="1809"/>
                </a:cubicBezTo>
                <a:moveTo>
                  <a:pt x="14246" y="1477"/>
                </a:moveTo>
                <a:cubicBezTo>
                  <a:pt x="14202" y="1588"/>
                  <a:pt x="14202" y="1588"/>
                  <a:pt x="14202" y="1588"/>
                </a:cubicBezTo>
                <a:cubicBezTo>
                  <a:pt x="14246" y="1588"/>
                  <a:pt x="14246" y="1588"/>
                  <a:pt x="14246" y="1588"/>
                </a:cubicBezTo>
                <a:cubicBezTo>
                  <a:pt x="14246" y="1477"/>
                  <a:pt x="14246" y="1477"/>
                  <a:pt x="14246" y="1477"/>
                </a:cubicBezTo>
                <a:moveTo>
                  <a:pt x="14038" y="1588"/>
                </a:moveTo>
                <a:cubicBezTo>
                  <a:pt x="14038" y="1588"/>
                  <a:pt x="14038" y="1588"/>
                  <a:pt x="14038" y="1588"/>
                </a:cubicBezTo>
                <a:moveTo>
                  <a:pt x="14246" y="1255"/>
                </a:moveTo>
                <a:cubicBezTo>
                  <a:pt x="14202" y="1366"/>
                  <a:pt x="14202" y="1366"/>
                  <a:pt x="14202" y="1366"/>
                </a:cubicBezTo>
                <a:cubicBezTo>
                  <a:pt x="14157" y="1477"/>
                  <a:pt x="14157" y="1477"/>
                  <a:pt x="14157" y="1477"/>
                </a:cubicBezTo>
                <a:cubicBezTo>
                  <a:pt x="14038" y="1588"/>
                  <a:pt x="14038" y="1588"/>
                  <a:pt x="14038" y="1588"/>
                </a:cubicBezTo>
                <a:cubicBezTo>
                  <a:pt x="13919" y="1698"/>
                  <a:pt x="13919" y="1698"/>
                  <a:pt x="13919" y="1698"/>
                </a:cubicBezTo>
                <a:cubicBezTo>
                  <a:pt x="13919" y="1883"/>
                  <a:pt x="13919" y="1883"/>
                  <a:pt x="13919" y="1883"/>
                </a:cubicBezTo>
                <a:cubicBezTo>
                  <a:pt x="14082" y="1994"/>
                  <a:pt x="14082" y="1994"/>
                  <a:pt x="14082" y="1994"/>
                </a:cubicBezTo>
                <a:cubicBezTo>
                  <a:pt x="14008" y="1772"/>
                  <a:pt x="14008" y="1772"/>
                  <a:pt x="14008" y="1772"/>
                </a:cubicBezTo>
                <a:cubicBezTo>
                  <a:pt x="14082" y="1994"/>
                  <a:pt x="14082" y="1994"/>
                  <a:pt x="14082" y="1994"/>
                </a:cubicBezTo>
                <a:cubicBezTo>
                  <a:pt x="14202" y="1994"/>
                  <a:pt x="14202" y="1994"/>
                  <a:pt x="14202" y="1994"/>
                </a:cubicBezTo>
                <a:cubicBezTo>
                  <a:pt x="14157" y="1809"/>
                  <a:pt x="14157" y="1809"/>
                  <a:pt x="14157" y="1809"/>
                </a:cubicBezTo>
                <a:cubicBezTo>
                  <a:pt x="14157" y="1698"/>
                  <a:pt x="14157" y="1698"/>
                  <a:pt x="14157" y="1698"/>
                </a:cubicBezTo>
                <a:cubicBezTo>
                  <a:pt x="14202" y="1588"/>
                  <a:pt x="14202" y="1588"/>
                  <a:pt x="14202" y="1588"/>
                </a:cubicBezTo>
                <a:cubicBezTo>
                  <a:pt x="14246" y="1477"/>
                  <a:pt x="14246" y="1477"/>
                  <a:pt x="14246" y="1477"/>
                </a:cubicBezTo>
                <a:cubicBezTo>
                  <a:pt x="14365" y="1366"/>
                  <a:pt x="14365" y="1366"/>
                  <a:pt x="14365" y="1366"/>
                </a:cubicBezTo>
                <a:cubicBezTo>
                  <a:pt x="14246" y="1255"/>
                  <a:pt x="14246" y="1255"/>
                  <a:pt x="14246" y="1255"/>
                </a:cubicBezTo>
                <a:moveTo>
                  <a:pt x="14246" y="1255"/>
                </a:moveTo>
                <a:cubicBezTo>
                  <a:pt x="14202" y="1366"/>
                  <a:pt x="14202" y="1366"/>
                  <a:pt x="14202" y="1366"/>
                </a:cubicBezTo>
                <a:cubicBezTo>
                  <a:pt x="14157" y="1477"/>
                  <a:pt x="14157" y="1477"/>
                  <a:pt x="14157" y="1477"/>
                </a:cubicBezTo>
                <a:cubicBezTo>
                  <a:pt x="14202" y="1366"/>
                  <a:pt x="14202" y="1366"/>
                  <a:pt x="14202" y="1366"/>
                </a:cubicBezTo>
                <a:cubicBezTo>
                  <a:pt x="14246" y="1255"/>
                  <a:pt x="14246" y="1255"/>
                  <a:pt x="14246" y="1255"/>
                </a:cubicBezTo>
                <a:moveTo>
                  <a:pt x="14410" y="1182"/>
                </a:moveTo>
                <a:cubicBezTo>
                  <a:pt x="14246" y="1255"/>
                  <a:pt x="14246" y="1255"/>
                  <a:pt x="14246" y="1255"/>
                </a:cubicBezTo>
                <a:cubicBezTo>
                  <a:pt x="14365" y="1366"/>
                  <a:pt x="14365" y="1366"/>
                  <a:pt x="14365" y="1366"/>
                </a:cubicBezTo>
                <a:cubicBezTo>
                  <a:pt x="14410" y="1366"/>
                  <a:pt x="14410" y="1366"/>
                  <a:pt x="14410" y="1366"/>
                </a:cubicBezTo>
                <a:cubicBezTo>
                  <a:pt x="14410" y="1182"/>
                  <a:pt x="14410" y="1182"/>
                  <a:pt x="14410" y="1182"/>
                </a:cubicBezTo>
                <a:moveTo>
                  <a:pt x="9557" y="849"/>
                </a:moveTo>
                <a:cubicBezTo>
                  <a:pt x="9557" y="849"/>
                  <a:pt x="9557" y="849"/>
                  <a:pt x="9557" y="849"/>
                </a:cubicBezTo>
                <a:moveTo>
                  <a:pt x="12192" y="738"/>
                </a:moveTo>
                <a:cubicBezTo>
                  <a:pt x="12192" y="738"/>
                  <a:pt x="12177" y="738"/>
                  <a:pt x="12162" y="738"/>
                </a:cubicBezTo>
                <a:cubicBezTo>
                  <a:pt x="12147" y="738"/>
                  <a:pt x="12117" y="738"/>
                  <a:pt x="12088" y="738"/>
                </a:cubicBezTo>
                <a:cubicBezTo>
                  <a:pt x="12088" y="738"/>
                  <a:pt x="12073" y="738"/>
                  <a:pt x="12058" y="738"/>
                </a:cubicBezTo>
                <a:cubicBezTo>
                  <a:pt x="12058" y="960"/>
                  <a:pt x="12058" y="960"/>
                  <a:pt x="12058" y="960"/>
                </a:cubicBezTo>
                <a:cubicBezTo>
                  <a:pt x="12266" y="960"/>
                  <a:pt x="12266" y="960"/>
                  <a:pt x="12266" y="960"/>
                </a:cubicBezTo>
                <a:cubicBezTo>
                  <a:pt x="12207" y="775"/>
                  <a:pt x="12222" y="738"/>
                  <a:pt x="12192" y="738"/>
                </a:cubicBezTo>
                <a:moveTo>
                  <a:pt x="11820" y="738"/>
                </a:moveTo>
                <a:cubicBezTo>
                  <a:pt x="11820" y="738"/>
                  <a:pt x="11820" y="738"/>
                  <a:pt x="11820" y="738"/>
                </a:cubicBezTo>
                <a:moveTo>
                  <a:pt x="11849" y="554"/>
                </a:moveTo>
                <a:cubicBezTo>
                  <a:pt x="11775" y="554"/>
                  <a:pt x="11775" y="554"/>
                  <a:pt x="11775" y="554"/>
                </a:cubicBezTo>
                <a:cubicBezTo>
                  <a:pt x="11537" y="738"/>
                  <a:pt x="11537" y="738"/>
                  <a:pt x="11537" y="738"/>
                </a:cubicBezTo>
                <a:cubicBezTo>
                  <a:pt x="11611" y="849"/>
                  <a:pt x="11611" y="849"/>
                  <a:pt x="11611" y="849"/>
                </a:cubicBezTo>
                <a:cubicBezTo>
                  <a:pt x="11730" y="738"/>
                  <a:pt x="11730" y="738"/>
                  <a:pt x="11730" y="738"/>
                </a:cubicBezTo>
                <a:cubicBezTo>
                  <a:pt x="11820" y="738"/>
                  <a:pt x="11820" y="738"/>
                  <a:pt x="11820" y="738"/>
                </a:cubicBezTo>
                <a:cubicBezTo>
                  <a:pt x="11730" y="738"/>
                  <a:pt x="11730" y="738"/>
                  <a:pt x="11730" y="738"/>
                </a:cubicBezTo>
                <a:cubicBezTo>
                  <a:pt x="11686" y="960"/>
                  <a:pt x="11686" y="960"/>
                  <a:pt x="11686" y="960"/>
                </a:cubicBezTo>
                <a:cubicBezTo>
                  <a:pt x="11730" y="1071"/>
                  <a:pt x="11730" y="1071"/>
                  <a:pt x="11730" y="1071"/>
                </a:cubicBezTo>
                <a:cubicBezTo>
                  <a:pt x="11775" y="1071"/>
                  <a:pt x="11775" y="1071"/>
                  <a:pt x="11775" y="1071"/>
                </a:cubicBezTo>
                <a:cubicBezTo>
                  <a:pt x="11849" y="1071"/>
                  <a:pt x="11849" y="1071"/>
                  <a:pt x="11849" y="1071"/>
                </a:cubicBezTo>
                <a:cubicBezTo>
                  <a:pt x="11894" y="849"/>
                  <a:pt x="11894" y="849"/>
                  <a:pt x="11894" y="849"/>
                </a:cubicBezTo>
                <a:cubicBezTo>
                  <a:pt x="11939" y="849"/>
                  <a:pt x="11939" y="849"/>
                  <a:pt x="11939" y="849"/>
                </a:cubicBezTo>
                <a:cubicBezTo>
                  <a:pt x="11983" y="738"/>
                  <a:pt x="11983" y="738"/>
                  <a:pt x="11983" y="738"/>
                </a:cubicBezTo>
                <a:cubicBezTo>
                  <a:pt x="11939" y="849"/>
                  <a:pt x="11939" y="849"/>
                  <a:pt x="11939" y="849"/>
                </a:cubicBezTo>
                <a:cubicBezTo>
                  <a:pt x="11983" y="738"/>
                  <a:pt x="11983" y="738"/>
                  <a:pt x="11983" y="738"/>
                </a:cubicBezTo>
                <a:cubicBezTo>
                  <a:pt x="11849" y="628"/>
                  <a:pt x="11849" y="628"/>
                  <a:pt x="11849" y="628"/>
                </a:cubicBezTo>
                <a:cubicBezTo>
                  <a:pt x="11820" y="738"/>
                  <a:pt x="11820" y="738"/>
                  <a:pt x="11820" y="738"/>
                </a:cubicBezTo>
                <a:cubicBezTo>
                  <a:pt x="11849" y="628"/>
                  <a:pt x="11849" y="628"/>
                  <a:pt x="11849" y="628"/>
                </a:cubicBezTo>
                <a:cubicBezTo>
                  <a:pt x="11849" y="554"/>
                  <a:pt x="11849" y="554"/>
                  <a:pt x="11849" y="554"/>
                </a:cubicBezTo>
                <a:moveTo>
                  <a:pt x="12415" y="443"/>
                </a:moveTo>
                <a:cubicBezTo>
                  <a:pt x="12058" y="443"/>
                  <a:pt x="12058" y="443"/>
                  <a:pt x="12058" y="443"/>
                </a:cubicBezTo>
                <a:cubicBezTo>
                  <a:pt x="11954" y="443"/>
                  <a:pt x="11954" y="480"/>
                  <a:pt x="11849" y="554"/>
                </a:cubicBezTo>
                <a:cubicBezTo>
                  <a:pt x="11849" y="628"/>
                  <a:pt x="11849" y="628"/>
                  <a:pt x="11849" y="628"/>
                </a:cubicBezTo>
                <a:cubicBezTo>
                  <a:pt x="11983" y="738"/>
                  <a:pt x="11983" y="738"/>
                  <a:pt x="11983" y="738"/>
                </a:cubicBezTo>
                <a:cubicBezTo>
                  <a:pt x="12058" y="628"/>
                  <a:pt x="12058" y="628"/>
                  <a:pt x="12058" y="628"/>
                </a:cubicBezTo>
                <a:cubicBezTo>
                  <a:pt x="12132" y="628"/>
                  <a:pt x="12132" y="628"/>
                  <a:pt x="12132" y="628"/>
                </a:cubicBezTo>
                <a:cubicBezTo>
                  <a:pt x="12132" y="628"/>
                  <a:pt x="12132" y="628"/>
                  <a:pt x="12132" y="628"/>
                </a:cubicBezTo>
                <a:cubicBezTo>
                  <a:pt x="12132" y="628"/>
                  <a:pt x="12132" y="628"/>
                  <a:pt x="12132" y="628"/>
                </a:cubicBezTo>
                <a:cubicBezTo>
                  <a:pt x="12385" y="628"/>
                  <a:pt x="12385" y="628"/>
                  <a:pt x="12385" y="628"/>
                </a:cubicBezTo>
                <a:cubicBezTo>
                  <a:pt x="12385" y="628"/>
                  <a:pt x="12385" y="628"/>
                  <a:pt x="12385" y="628"/>
                </a:cubicBezTo>
                <a:cubicBezTo>
                  <a:pt x="12385" y="628"/>
                  <a:pt x="12385" y="628"/>
                  <a:pt x="12385" y="628"/>
                </a:cubicBezTo>
                <a:cubicBezTo>
                  <a:pt x="12415" y="443"/>
                  <a:pt x="12415" y="443"/>
                  <a:pt x="12415" y="443"/>
                </a:cubicBezTo>
                <a:moveTo>
                  <a:pt x="8604" y="2622"/>
                </a:moveTo>
                <a:cubicBezTo>
                  <a:pt x="8604" y="2622"/>
                  <a:pt x="8604" y="2622"/>
                  <a:pt x="8604" y="2622"/>
                </a:cubicBezTo>
                <a:cubicBezTo>
                  <a:pt x="8604" y="2622"/>
                  <a:pt x="8604" y="2622"/>
                  <a:pt x="8604" y="2622"/>
                </a:cubicBezTo>
                <a:cubicBezTo>
                  <a:pt x="8604" y="2622"/>
                  <a:pt x="8604" y="2622"/>
                  <a:pt x="8604" y="2622"/>
                </a:cubicBezTo>
                <a:moveTo>
                  <a:pt x="8604" y="2622"/>
                </a:moveTo>
                <a:cubicBezTo>
                  <a:pt x="8604" y="2622"/>
                  <a:pt x="8589" y="2622"/>
                  <a:pt x="8589" y="2622"/>
                </a:cubicBezTo>
                <a:cubicBezTo>
                  <a:pt x="8589" y="2622"/>
                  <a:pt x="8604" y="2622"/>
                  <a:pt x="8604" y="2622"/>
                </a:cubicBezTo>
                <a:moveTo>
                  <a:pt x="8575" y="2622"/>
                </a:moveTo>
                <a:cubicBezTo>
                  <a:pt x="8575" y="2622"/>
                  <a:pt x="8575" y="2622"/>
                  <a:pt x="8575" y="2622"/>
                </a:cubicBezTo>
                <a:cubicBezTo>
                  <a:pt x="8575" y="2622"/>
                  <a:pt x="8575" y="2622"/>
                  <a:pt x="8575" y="2622"/>
                </a:cubicBezTo>
                <a:cubicBezTo>
                  <a:pt x="8575" y="2622"/>
                  <a:pt x="8575" y="2622"/>
                  <a:pt x="8575" y="2622"/>
                </a:cubicBezTo>
                <a:cubicBezTo>
                  <a:pt x="8575" y="2622"/>
                  <a:pt x="8575" y="2622"/>
                  <a:pt x="8575" y="2622"/>
                </a:cubicBezTo>
                <a:moveTo>
                  <a:pt x="8560" y="2622"/>
                </a:moveTo>
                <a:cubicBezTo>
                  <a:pt x="8560" y="2622"/>
                  <a:pt x="8560" y="2622"/>
                  <a:pt x="8560" y="2622"/>
                </a:cubicBezTo>
                <a:cubicBezTo>
                  <a:pt x="8560" y="2622"/>
                  <a:pt x="8560" y="2622"/>
                  <a:pt x="8560" y="2622"/>
                </a:cubicBezTo>
                <a:moveTo>
                  <a:pt x="8545" y="2622"/>
                </a:moveTo>
                <a:cubicBezTo>
                  <a:pt x="8560" y="2622"/>
                  <a:pt x="8560" y="2622"/>
                  <a:pt x="8560" y="2622"/>
                </a:cubicBezTo>
                <a:cubicBezTo>
                  <a:pt x="8560" y="2622"/>
                  <a:pt x="8560" y="2622"/>
                  <a:pt x="8560" y="2622"/>
                </a:cubicBezTo>
                <a:cubicBezTo>
                  <a:pt x="8560" y="2622"/>
                  <a:pt x="8560" y="2622"/>
                  <a:pt x="8545" y="2622"/>
                </a:cubicBezTo>
                <a:moveTo>
                  <a:pt x="7771" y="2215"/>
                </a:moveTo>
                <a:cubicBezTo>
                  <a:pt x="7771" y="2215"/>
                  <a:pt x="7771" y="2215"/>
                  <a:pt x="7771" y="2215"/>
                </a:cubicBezTo>
                <a:moveTo>
                  <a:pt x="9110" y="1920"/>
                </a:moveTo>
                <a:cubicBezTo>
                  <a:pt x="9110" y="1920"/>
                  <a:pt x="9110" y="1920"/>
                  <a:pt x="9110" y="1920"/>
                </a:cubicBezTo>
                <a:cubicBezTo>
                  <a:pt x="9185" y="1920"/>
                  <a:pt x="9185" y="1920"/>
                  <a:pt x="9185" y="1920"/>
                </a:cubicBezTo>
                <a:cubicBezTo>
                  <a:pt x="9185" y="2105"/>
                  <a:pt x="9185" y="2105"/>
                  <a:pt x="9185" y="2105"/>
                </a:cubicBezTo>
                <a:cubicBezTo>
                  <a:pt x="9185" y="1920"/>
                  <a:pt x="9185" y="1920"/>
                  <a:pt x="9185" y="1920"/>
                </a:cubicBezTo>
                <a:cubicBezTo>
                  <a:pt x="9110" y="1920"/>
                  <a:pt x="9110" y="1920"/>
                  <a:pt x="9110" y="1920"/>
                </a:cubicBezTo>
                <a:moveTo>
                  <a:pt x="9051" y="2031"/>
                </a:moveTo>
                <a:cubicBezTo>
                  <a:pt x="9051" y="2031"/>
                  <a:pt x="9051" y="2031"/>
                  <a:pt x="9051" y="2031"/>
                </a:cubicBezTo>
                <a:cubicBezTo>
                  <a:pt x="9066" y="2031"/>
                  <a:pt x="9066" y="2031"/>
                  <a:pt x="9066" y="2031"/>
                </a:cubicBezTo>
                <a:cubicBezTo>
                  <a:pt x="9066" y="2031"/>
                  <a:pt x="9066" y="2031"/>
                  <a:pt x="9066" y="2031"/>
                </a:cubicBezTo>
                <a:cubicBezTo>
                  <a:pt x="9066" y="2031"/>
                  <a:pt x="9066" y="2031"/>
                  <a:pt x="9066" y="2031"/>
                </a:cubicBezTo>
                <a:cubicBezTo>
                  <a:pt x="9110" y="1809"/>
                  <a:pt x="9096" y="1809"/>
                  <a:pt x="9140" y="1772"/>
                </a:cubicBezTo>
                <a:cubicBezTo>
                  <a:pt x="9140" y="1772"/>
                  <a:pt x="9140" y="1772"/>
                  <a:pt x="9140" y="1772"/>
                </a:cubicBezTo>
                <a:cubicBezTo>
                  <a:pt x="9155" y="1772"/>
                  <a:pt x="9200" y="1809"/>
                  <a:pt x="9274" y="1809"/>
                </a:cubicBezTo>
                <a:cubicBezTo>
                  <a:pt x="9274" y="1809"/>
                  <a:pt x="9274" y="1809"/>
                  <a:pt x="9274" y="1809"/>
                </a:cubicBezTo>
                <a:cubicBezTo>
                  <a:pt x="9200" y="1809"/>
                  <a:pt x="9155" y="1772"/>
                  <a:pt x="9140" y="1772"/>
                </a:cubicBezTo>
                <a:cubicBezTo>
                  <a:pt x="9140" y="1772"/>
                  <a:pt x="9140" y="1772"/>
                  <a:pt x="9140" y="1772"/>
                </a:cubicBezTo>
                <a:cubicBezTo>
                  <a:pt x="9096" y="1809"/>
                  <a:pt x="9110" y="1809"/>
                  <a:pt x="9066" y="2031"/>
                </a:cubicBezTo>
                <a:cubicBezTo>
                  <a:pt x="9066" y="2031"/>
                  <a:pt x="9066" y="2031"/>
                  <a:pt x="9066" y="2031"/>
                </a:cubicBezTo>
                <a:cubicBezTo>
                  <a:pt x="9066" y="2031"/>
                  <a:pt x="9066" y="2031"/>
                  <a:pt x="9066" y="2031"/>
                </a:cubicBezTo>
                <a:cubicBezTo>
                  <a:pt x="9066" y="2031"/>
                  <a:pt x="9066" y="2031"/>
                  <a:pt x="9051" y="2031"/>
                </a:cubicBezTo>
                <a:moveTo>
                  <a:pt x="9274" y="1698"/>
                </a:moveTo>
                <a:cubicBezTo>
                  <a:pt x="9274" y="1698"/>
                  <a:pt x="9274" y="1698"/>
                  <a:pt x="9274" y="1698"/>
                </a:cubicBezTo>
                <a:moveTo>
                  <a:pt x="9349" y="1477"/>
                </a:moveTo>
                <a:cubicBezTo>
                  <a:pt x="9349" y="1477"/>
                  <a:pt x="9349" y="1477"/>
                  <a:pt x="9349" y="1477"/>
                </a:cubicBezTo>
                <a:moveTo>
                  <a:pt x="9468" y="1366"/>
                </a:moveTo>
                <a:cubicBezTo>
                  <a:pt x="9468" y="1366"/>
                  <a:pt x="9468" y="1366"/>
                  <a:pt x="9468" y="1366"/>
                </a:cubicBezTo>
                <a:cubicBezTo>
                  <a:pt x="9468" y="1588"/>
                  <a:pt x="9468" y="1588"/>
                  <a:pt x="9468" y="1588"/>
                </a:cubicBezTo>
                <a:cubicBezTo>
                  <a:pt x="9468" y="1366"/>
                  <a:pt x="9468" y="1366"/>
                  <a:pt x="9468" y="1366"/>
                </a:cubicBezTo>
                <a:cubicBezTo>
                  <a:pt x="9423" y="1477"/>
                  <a:pt x="9423" y="1477"/>
                  <a:pt x="9423" y="1477"/>
                </a:cubicBezTo>
                <a:cubicBezTo>
                  <a:pt x="9349" y="1477"/>
                  <a:pt x="9349" y="1477"/>
                  <a:pt x="9349" y="1477"/>
                </a:cubicBezTo>
                <a:cubicBezTo>
                  <a:pt x="9140" y="1477"/>
                  <a:pt x="9140" y="1477"/>
                  <a:pt x="9140" y="1477"/>
                </a:cubicBezTo>
                <a:cubicBezTo>
                  <a:pt x="9349" y="1477"/>
                  <a:pt x="9349" y="1477"/>
                  <a:pt x="9349" y="1477"/>
                </a:cubicBezTo>
                <a:cubicBezTo>
                  <a:pt x="9423" y="1477"/>
                  <a:pt x="9423" y="1477"/>
                  <a:pt x="9423" y="1477"/>
                </a:cubicBezTo>
                <a:cubicBezTo>
                  <a:pt x="9468" y="1366"/>
                  <a:pt x="9468" y="1366"/>
                  <a:pt x="9468" y="1366"/>
                </a:cubicBezTo>
                <a:moveTo>
                  <a:pt x="9468" y="738"/>
                </a:moveTo>
                <a:cubicBezTo>
                  <a:pt x="9468" y="738"/>
                  <a:pt x="9468" y="738"/>
                  <a:pt x="9468" y="738"/>
                </a:cubicBezTo>
                <a:cubicBezTo>
                  <a:pt x="9557" y="554"/>
                  <a:pt x="9557" y="554"/>
                  <a:pt x="9557" y="554"/>
                </a:cubicBezTo>
                <a:cubicBezTo>
                  <a:pt x="9468" y="738"/>
                  <a:pt x="9468" y="738"/>
                  <a:pt x="9468" y="738"/>
                </a:cubicBezTo>
                <a:moveTo>
                  <a:pt x="9349" y="443"/>
                </a:moveTo>
                <a:cubicBezTo>
                  <a:pt x="9423" y="443"/>
                  <a:pt x="9423" y="443"/>
                  <a:pt x="9423" y="443"/>
                </a:cubicBezTo>
                <a:cubicBezTo>
                  <a:pt x="9468" y="443"/>
                  <a:pt x="9468" y="443"/>
                  <a:pt x="9468" y="443"/>
                </a:cubicBezTo>
                <a:cubicBezTo>
                  <a:pt x="9423" y="443"/>
                  <a:pt x="9423" y="443"/>
                  <a:pt x="9423" y="443"/>
                </a:cubicBezTo>
                <a:cubicBezTo>
                  <a:pt x="9349" y="443"/>
                  <a:pt x="9349" y="443"/>
                  <a:pt x="9349" y="443"/>
                </a:cubicBezTo>
                <a:moveTo>
                  <a:pt x="9140" y="332"/>
                </a:moveTo>
                <a:cubicBezTo>
                  <a:pt x="9304" y="332"/>
                  <a:pt x="9304" y="332"/>
                  <a:pt x="9304" y="332"/>
                </a:cubicBezTo>
                <a:cubicBezTo>
                  <a:pt x="9438" y="258"/>
                  <a:pt x="9438" y="258"/>
                  <a:pt x="9438" y="258"/>
                </a:cubicBezTo>
                <a:cubicBezTo>
                  <a:pt x="9304" y="332"/>
                  <a:pt x="9304" y="332"/>
                  <a:pt x="9304" y="332"/>
                </a:cubicBezTo>
                <a:cubicBezTo>
                  <a:pt x="9140" y="332"/>
                  <a:pt x="9140" y="332"/>
                  <a:pt x="9140" y="332"/>
                </a:cubicBezTo>
                <a:moveTo>
                  <a:pt x="9438" y="258"/>
                </a:moveTo>
                <a:cubicBezTo>
                  <a:pt x="9438" y="258"/>
                  <a:pt x="9438" y="258"/>
                  <a:pt x="9438" y="258"/>
                </a:cubicBezTo>
                <a:moveTo>
                  <a:pt x="8828" y="332"/>
                </a:moveTo>
                <a:cubicBezTo>
                  <a:pt x="8872" y="111"/>
                  <a:pt x="8872" y="111"/>
                  <a:pt x="8872" y="111"/>
                </a:cubicBezTo>
                <a:cubicBezTo>
                  <a:pt x="8828" y="332"/>
                  <a:pt x="8828" y="332"/>
                  <a:pt x="8828" y="332"/>
                </a:cubicBezTo>
                <a:moveTo>
                  <a:pt x="9229" y="0"/>
                </a:moveTo>
                <a:cubicBezTo>
                  <a:pt x="9274" y="222"/>
                  <a:pt x="9274" y="222"/>
                  <a:pt x="9274" y="222"/>
                </a:cubicBezTo>
                <a:cubicBezTo>
                  <a:pt x="9229" y="0"/>
                  <a:pt x="9229" y="0"/>
                  <a:pt x="9229" y="0"/>
                </a:cubicBezTo>
                <a:cubicBezTo>
                  <a:pt x="8545" y="111"/>
                  <a:pt x="8545" y="111"/>
                  <a:pt x="8545" y="111"/>
                </a:cubicBezTo>
                <a:cubicBezTo>
                  <a:pt x="8173" y="111"/>
                  <a:pt x="8173" y="111"/>
                  <a:pt x="8173" y="111"/>
                </a:cubicBezTo>
                <a:cubicBezTo>
                  <a:pt x="8128" y="222"/>
                  <a:pt x="8128" y="222"/>
                  <a:pt x="8128" y="222"/>
                </a:cubicBezTo>
                <a:cubicBezTo>
                  <a:pt x="8053" y="222"/>
                  <a:pt x="8053" y="222"/>
                  <a:pt x="8053" y="222"/>
                </a:cubicBezTo>
                <a:cubicBezTo>
                  <a:pt x="7979" y="222"/>
                  <a:pt x="7786" y="332"/>
                  <a:pt x="7666" y="332"/>
                </a:cubicBezTo>
                <a:cubicBezTo>
                  <a:pt x="7666" y="332"/>
                  <a:pt x="7666" y="332"/>
                  <a:pt x="7666" y="332"/>
                </a:cubicBezTo>
                <a:cubicBezTo>
                  <a:pt x="7786" y="332"/>
                  <a:pt x="7979" y="222"/>
                  <a:pt x="8053" y="222"/>
                </a:cubicBezTo>
                <a:cubicBezTo>
                  <a:pt x="8128" y="222"/>
                  <a:pt x="8128" y="222"/>
                  <a:pt x="8128" y="222"/>
                </a:cubicBezTo>
                <a:cubicBezTo>
                  <a:pt x="8173" y="111"/>
                  <a:pt x="8173" y="111"/>
                  <a:pt x="8173" y="111"/>
                </a:cubicBezTo>
                <a:cubicBezTo>
                  <a:pt x="8128" y="222"/>
                  <a:pt x="8128" y="222"/>
                  <a:pt x="8128" y="222"/>
                </a:cubicBezTo>
                <a:cubicBezTo>
                  <a:pt x="8053" y="222"/>
                  <a:pt x="8053" y="222"/>
                  <a:pt x="8053" y="222"/>
                </a:cubicBezTo>
                <a:cubicBezTo>
                  <a:pt x="8053" y="148"/>
                  <a:pt x="8009" y="111"/>
                  <a:pt x="7949" y="111"/>
                </a:cubicBezTo>
                <a:cubicBezTo>
                  <a:pt x="7830" y="111"/>
                  <a:pt x="7637" y="222"/>
                  <a:pt x="7562" y="222"/>
                </a:cubicBezTo>
                <a:cubicBezTo>
                  <a:pt x="7562" y="295"/>
                  <a:pt x="7607" y="332"/>
                  <a:pt x="7666" y="332"/>
                </a:cubicBezTo>
                <a:cubicBezTo>
                  <a:pt x="7607" y="332"/>
                  <a:pt x="7562" y="295"/>
                  <a:pt x="7562" y="222"/>
                </a:cubicBezTo>
                <a:cubicBezTo>
                  <a:pt x="7413" y="222"/>
                  <a:pt x="7413" y="222"/>
                  <a:pt x="7413" y="222"/>
                </a:cubicBezTo>
                <a:cubicBezTo>
                  <a:pt x="7190" y="295"/>
                  <a:pt x="7190" y="295"/>
                  <a:pt x="7190" y="295"/>
                </a:cubicBezTo>
                <a:cubicBezTo>
                  <a:pt x="7413" y="222"/>
                  <a:pt x="7413" y="222"/>
                  <a:pt x="7413" y="222"/>
                </a:cubicBezTo>
                <a:cubicBezTo>
                  <a:pt x="7190" y="295"/>
                  <a:pt x="7190" y="295"/>
                  <a:pt x="7190" y="295"/>
                </a:cubicBezTo>
                <a:cubicBezTo>
                  <a:pt x="7190" y="1108"/>
                  <a:pt x="7190" y="1108"/>
                  <a:pt x="7190" y="1108"/>
                </a:cubicBezTo>
                <a:cubicBezTo>
                  <a:pt x="7205" y="1108"/>
                  <a:pt x="7220" y="1145"/>
                  <a:pt x="7235" y="1145"/>
                </a:cubicBezTo>
                <a:cubicBezTo>
                  <a:pt x="7220" y="1145"/>
                  <a:pt x="7205" y="1108"/>
                  <a:pt x="7190" y="1108"/>
                </a:cubicBezTo>
                <a:cubicBezTo>
                  <a:pt x="7190" y="1182"/>
                  <a:pt x="7190" y="1182"/>
                  <a:pt x="7190" y="1182"/>
                </a:cubicBezTo>
                <a:cubicBezTo>
                  <a:pt x="7220" y="1182"/>
                  <a:pt x="7235" y="1182"/>
                  <a:pt x="7250" y="1182"/>
                </a:cubicBezTo>
                <a:cubicBezTo>
                  <a:pt x="7250" y="1182"/>
                  <a:pt x="7235" y="1145"/>
                  <a:pt x="7235" y="1145"/>
                </a:cubicBezTo>
                <a:cubicBezTo>
                  <a:pt x="7235" y="1145"/>
                  <a:pt x="7250" y="1182"/>
                  <a:pt x="7250" y="1182"/>
                </a:cubicBezTo>
                <a:cubicBezTo>
                  <a:pt x="7413" y="1366"/>
                  <a:pt x="7413" y="1366"/>
                  <a:pt x="7413" y="1366"/>
                </a:cubicBezTo>
                <a:cubicBezTo>
                  <a:pt x="7443" y="1477"/>
                  <a:pt x="7443" y="1477"/>
                  <a:pt x="7443" y="1477"/>
                </a:cubicBezTo>
                <a:cubicBezTo>
                  <a:pt x="7488" y="1588"/>
                  <a:pt x="7488" y="1588"/>
                  <a:pt x="7488" y="1588"/>
                </a:cubicBezTo>
                <a:cubicBezTo>
                  <a:pt x="7488" y="1809"/>
                  <a:pt x="7488" y="1809"/>
                  <a:pt x="7488" y="1809"/>
                </a:cubicBezTo>
                <a:cubicBezTo>
                  <a:pt x="7532" y="1920"/>
                  <a:pt x="7532" y="1920"/>
                  <a:pt x="7532" y="1920"/>
                </a:cubicBezTo>
                <a:cubicBezTo>
                  <a:pt x="7696" y="1920"/>
                  <a:pt x="7696" y="1920"/>
                  <a:pt x="7696" y="1920"/>
                </a:cubicBezTo>
                <a:cubicBezTo>
                  <a:pt x="7771" y="2031"/>
                  <a:pt x="7771" y="2031"/>
                  <a:pt x="7771" y="2031"/>
                </a:cubicBezTo>
                <a:cubicBezTo>
                  <a:pt x="7771" y="2215"/>
                  <a:pt x="7771" y="2215"/>
                  <a:pt x="7771" y="2215"/>
                </a:cubicBezTo>
                <a:cubicBezTo>
                  <a:pt x="7726" y="2215"/>
                  <a:pt x="7726" y="2215"/>
                  <a:pt x="7726" y="2215"/>
                </a:cubicBezTo>
                <a:cubicBezTo>
                  <a:pt x="7726" y="2437"/>
                  <a:pt x="7726" y="2437"/>
                  <a:pt x="7726" y="2437"/>
                </a:cubicBezTo>
                <a:cubicBezTo>
                  <a:pt x="7607" y="2437"/>
                  <a:pt x="7607" y="2437"/>
                  <a:pt x="7607" y="2437"/>
                </a:cubicBezTo>
                <a:cubicBezTo>
                  <a:pt x="7652" y="2732"/>
                  <a:pt x="7652" y="2732"/>
                  <a:pt x="7652" y="2732"/>
                </a:cubicBezTo>
                <a:cubicBezTo>
                  <a:pt x="7696" y="2843"/>
                  <a:pt x="7696" y="2843"/>
                  <a:pt x="7696" y="2843"/>
                </a:cubicBezTo>
                <a:cubicBezTo>
                  <a:pt x="7726" y="2843"/>
                  <a:pt x="7726" y="2843"/>
                  <a:pt x="7726" y="2843"/>
                </a:cubicBezTo>
                <a:cubicBezTo>
                  <a:pt x="7726" y="2658"/>
                  <a:pt x="7726" y="2658"/>
                  <a:pt x="7726" y="2658"/>
                </a:cubicBezTo>
                <a:cubicBezTo>
                  <a:pt x="7652" y="2548"/>
                  <a:pt x="7652" y="2548"/>
                  <a:pt x="7652" y="2548"/>
                </a:cubicBezTo>
                <a:cubicBezTo>
                  <a:pt x="7726" y="2658"/>
                  <a:pt x="7726" y="2658"/>
                  <a:pt x="7726" y="2658"/>
                </a:cubicBezTo>
                <a:cubicBezTo>
                  <a:pt x="7726" y="2843"/>
                  <a:pt x="7726" y="2843"/>
                  <a:pt x="7726" y="2843"/>
                </a:cubicBezTo>
                <a:cubicBezTo>
                  <a:pt x="7815" y="2843"/>
                  <a:pt x="7815" y="2843"/>
                  <a:pt x="7815" y="2843"/>
                </a:cubicBezTo>
                <a:cubicBezTo>
                  <a:pt x="7726" y="2843"/>
                  <a:pt x="7726" y="2843"/>
                  <a:pt x="7726" y="2843"/>
                </a:cubicBezTo>
                <a:cubicBezTo>
                  <a:pt x="7696" y="2843"/>
                  <a:pt x="7696" y="2843"/>
                  <a:pt x="7696" y="2843"/>
                </a:cubicBezTo>
                <a:cubicBezTo>
                  <a:pt x="7786" y="3360"/>
                  <a:pt x="7741" y="3212"/>
                  <a:pt x="7934" y="3471"/>
                </a:cubicBezTo>
                <a:cubicBezTo>
                  <a:pt x="7771" y="3138"/>
                  <a:pt x="7771" y="3138"/>
                  <a:pt x="7771" y="3138"/>
                </a:cubicBezTo>
                <a:cubicBezTo>
                  <a:pt x="7934" y="3471"/>
                  <a:pt x="7934" y="3471"/>
                  <a:pt x="7934" y="3471"/>
                </a:cubicBezTo>
                <a:cubicBezTo>
                  <a:pt x="8173" y="3582"/>
                  <a:pt x="8173" y="3582"/>
                  <a:pt x="8173" y="3582"/>
                </a:cubicBezTo>
                <a:cubicBezTo>
                  <a:pt x="8292" y="3175"/>
                  <a:pt x="8292" y="3175"/>
                  <a:pt x="8292" y="3175"/>
                </a:cubicBezTo>
                <a:cubicBezTo>
                  <a:pt x="8411" y="2732"/>
                  <a:pt x="8411" y="2732"/>
                  <a:pt x="8411" y="2732"/>
                </a:cubicBezTo>
                <a:cubicBezTo>
                  <a:pt x="8500" y="2732"/>
                  <a:pt x="8500" y="2732"/>
                  <a:pt x="8500" y="2732"/>
                </a:cubicBezTo>
                <a:cubicBezTo>
                  <a:pt x="8500" y="2732"/>
                  <a:pt x="8500" y="2732"/>
                  <a:pt x="8500" y="2732"/>
                </a:cubicBezTo>
                <a:cubicBezTo>
                  <a:pt x="8500" y="2732"/>
                  <a:pt x="8500" y="2732"/>
                  <a:pt x="8500" y="2732"/>
                </a:cubicBezTo>
                <a:cubicBezTo>
                  <a:pt x="8664" y="2769"/>
                  <a:pt x="8664" y="2769"/>
                  <a:pt x="8664" y="2769"/>
                </a:cubicBezTo>
                <a:cubicBezTo>
                  <a:pt x="8857" y="2326"/>
                  <a:pt x="8857" y="2326"/>
                  <a:pt x="8857" y="2326"/>
                </a:cubicBezTo>
                <a:cubicBezTo>
                  <a:pt x="8813" y="2437"/>
                  <a:pt x="8768" y="2548"/>
                  <a:pt x="8694" y="2622"/>
                </a:cubicBezTo>
                <a:cubicBezTo>
                  <a:pt x="8694" y="2622"/>
                  <a:pt x="8679" y="2622"/>
                  <a:pt x="8679" y="2622"/>
                </a:cubicBezTo>
                <a:cubicBezTo>
                  <a:pt x="8679" y="2622"/>
                  <a:pt x="8694" y="2622"/>
                  <a:pt x="8694" y="2622"/>
                </a:cubicBezTo>
                <a:cubicBezTo>
                  <a:pt x="8768" y="2548"/>
                  <a:pt x="8813" y="2437"/>
                  <a:pt x="8857" y="2326"/>
                </a:cubicBezTo>
                <a:cubicBezTo>
                  <a:pt x="9229" y="2326"/>
                  <a:pt x="9229" y="2326"/>
                  <a:pt x="9229" y="2326"/>
                </a:cubicBezTo>
                <a:cubicBezTo>
                  <a:pt x="9274" y="2215"/>
                  <a:pt x="9274" y="2215"/>
                  <a:pt x="9274" y="2215"/>
                </a:cubicBezTo>
                <a:cubicBezTo>
                  <a:pt x="9304" y="2215"/>
                  <a:pt x="9304" y="2215"/>
                  <a:pt x="9304" y="2215"/>
                </a:cubicBezTo>
                <a:cubicBezTo>
                  <a:pt x="9349" y="2215"/>
                  <a:pt x="9349" y="2215"/>
                  <a:pt x="9349" y="2215"/>
                </a:cubicBezTo>
                <a:cubicBezTo>
                  <a:pt x="9349" y="2031"/>
                  <a:pt x="9349" y="2031"/>
                  <a:pt x="9349" y="2031"/>
                </a:cubicBezTo>
                <a:cubicBezTo>
                  <a:pt x="9229" y="1920"/>
                  <a:pt x="9229" y="1920"/>
                  <a:pt x="9229" y="1920"/>
                </a:cubicBezTo>
                <a:cubicBezTo>
                  <a:pt x="9304" y="1920"/>
                  <a:pt x="9304" y="1920"/>
                  <a:pt x="9304" y="1920"/>
                </a:cubicBezTo>
                <a:cubicBezTo>
                  <a:pt x="9423" y="1809"/>
                  <a:pt x="9423" y="1809"/>
                  <a:pt x="9423" y="1809"/>
                </a:cubicBezTo>
                <a:cubicBezTo>
                  <a:pt x="9423" y="1698"/>
                  <a:pt x="9423" y="1698"/>
                  <a:pt x="9423" y="1698"/>
                </a:cubicBezTo>
                <a:cubicBezTo>
                  <a:pt x="9274" y="1698"/>
                  <a:pt x="9274" y="1698"/>
                  <a:pt x="9274" y="1698"/>
                </a:cubicBezTo>
                <a:cubicBezTo>
                  <a:pt x="9423" y="1698"/>
                  <a:pt x="9423" y="1698"/>
                  <a:pt x="9423" y="1698"/>
                </a:cubicBezTo>
                <a:cubicBezTo>
                  <a:pt x="9557" y="1588"/>
                  <a:pt x="9557" y="1588"/>
                  <a:pt x="9557" y="1588"/>
                </a:cubicBezTo>
                <a:cubicBezTo>
                  <a:pt x="9587" y="1477"/>
                  <a:pt x="9587" y="1477"/>
                  <a:pt x="9587" y="1477"/>
                </a:cubicBezTo>
                <a:cubicBezTo>
                  <a:pt x="9631" y="1255"/>
                  <a:pt x="9631" y="1255"/>
                  <a:pt x="9631" y="1255"/>
                </a:cubicBezTo>
                <a:cubicBezTo>
                  <a:pt x="9512" y="1182"/>
                  <a:pt x="9512" y="1182"/>
                  <a:pt x="9512" y="1182"/>
                </a:cubicBezTo>
                <a:cubicBezTo>
                  <a:pt x="9557" y="849"/>
                  <a:pt x="9557" y="849"/>
                  <a:pt x="9557" y="849"/>
                </a:cubicBezTo>
                <a:cubicBezTo>
                  <a:pt x="9512" y="849"/>
                  <a:pt x="9512" y="849"/>
                  <a:pt x="9512" y="849"/>
                </a:cubicBezTo>
                <a:cubicBezTo>
                  <a:pt x="9468" y="960"/>
                  <a:pt x="9468" y="960"/>
                  <a:pt x="9468" y="960"/>
                </a:cubicBezTo>
                <a:cubicBezTo>
                  <a:pt x="9512" y="849"/>
                  <a:pt x="9512" y="849"/>
                  <a:pt x="9512" y="849"/>
                </a:cubicBezTo>
                <a:cubicBezTo>
                  <a:pt x="9557" y="738"/>
                  <a:pt x="9557" y="738"/>
                  <a:pt x="9557" y="738"/>
                </a:cubicBezTo>
                <a:cubicBezTo>
                  <a:pt x="9587" y="738"/>
                  <a:pt x="9587" y="738"/>
                  <a:pt x="9587" y="738"/>
                </a:cubicBezTo>
                <a:cubicBezTo>
                  <a:pt x="9631" y="628"/>
                  <a:pt x="9631" y="628"/>
                  <a:pt x="9631" y="628"/>
                </a:cubicBezTo>
                <a:cubicBezTo>
                  <a:pt x="9989" y="222"/>
                  <a:pt x="9989" y="222"/>
                  <a:pt x="9989" y="222"/>
                </a:cubicBezTo>
                <a:cubicBezTo>
                  <a:pt x="9468" y="332"/>
                  <a:pt x="9468" y="332"/>
                  <a:pt x="9468" y="332"/>
                </a:cubicBezTo>
                <a:cubicBezTo>
                  <a:pt x="9468" y="148"/>
                  <a:pt x="9468" y="148"/>
                  <a:pt x="9468" y="148"/>
                </a:cubicBezTo>
                <a:cubicBezTo>
                  <a:pt x="9229" y="0"/>
                  <a:pt x="9229" y="0"/>
                  <a:pt x="9229" y="0"/>
                </a:cubicBezTo>
                <a:moveTo>
                  <a:pt x="6356" y="20751"/>
                </a:moveTo>
                <a:cubicBezTo>
                  <a:pt x="6312" y="20751"/>
                  <a:pt x="6312" y="20751"/>
                  <a:pt x="6312" y="20751"/>
                </a:cubicBezTo>
                <a:cubicBezTo>
                  <a:pt x="6312" y="20825"/>
                  <a:pt x="6312" y="20825"/>
                  <a:pt x="6312" y="20825"/>
                </a:cubicBezTo>
                <a:cubicBezTo>
                  <a:pt x="6356" y="21046"/>
                  <a:pt x="6356" y="21046"/>
                  <a:pt x="6356" y="21046"/>
                </a:cubicBezTo>
                <a:cubicBezTo>
                  <a:pt x="6401" y="21157"/>
                  <a:pt x="6401" y="21157"/>
                  <a:pt x="6401" y="21157"/>
                </a:cubicBezTo>
                <a:cubicBezTo>
                  <a:pt x="6431" y="21378"/>
                  <a:pt x="6431" y="21378"/>
                  <a:pt x="6431" y="21378"/>
                </a:cubicBezTo>
                <a:cubicBezTo>
                  <a:pt x="6476" y="21452"/>
                  <a:pt x="6476" y="21452"/>
                  <a:pt x="6476" y="21452"/>
                </a:cubicBezTo>
                <a:cubicBezTo>
                  <a:pt x="6595" y="21378"/>
                  <a:pt x="6595" y="21378"/>
                  <a:pt x="6595" y="21378"/>
                </a:cubicBezTo>
                <a:cubicBezTo>
                  <a:pt x="6386" y="20972"/>
                  <a:pt x="6505" y="21268"/>
                  <a:pt x="6356" y="20751"/>
                </a:cubicBezTo>
                <a:moveTo>
                  <a:pt x="21153" y="19569"/>
                </a:moveTo>
                <a:cubicBezTo>
                  <a:pt x="21034" y="19902"/>
                  <a:pt x="21034" y="19902"/>
                  <a:pt x="21034" y="19902"/>
                </a:cubicBezTo>
                <a:cubicBezTo>
                  <a:pt x="21153" y="19569"/>
                  <a:pt x="21153" y="19569"/>
                  <a:pt x="21153" y="19569"/>
                </a:cubicBezTo>
                <a:moveTo>
                  <a:pt x="19665" y="19458"/>
                </a:moveTo>
                <a:cubicBezTo>
                  <a:pt x="19665" y="19458"/>
                  <a:pt x="19665" y="19458"/>
                  <a:pt x="19665" y="19458"/>
                </a:cubicBezTo>
                <a:moveTo>
                  <a:pt x="19709" y="19458"/>
                </a:moveTo>
                <a:cubicBezTo>
                  <a:pt x="19665" y="19458"/>
                  <a:pt x="19665" y="19458"/>
                  <a:pt x="19665" y="19458"/>
                </a:cubicBezTo>
                <a:cubicBezTo>
                  <a:pt x="19546" y="19458"/>
                  <a:pt x="19546" y="19458"/>
                  <a:pt x="19546" y="19458"/>
                </a:cubicBezTo>
                <a:cubicBezTo>
                  <a:pt x="19575" y="19791"/>
                  <a:pt x="19575" y="19791"/>
                  <a:pt x="19575" y="19791"/>
                </a:cubicBezTo>
                <a:cubicBezTo>
                  <a:pt x="19665" y="19791"/>
                  <a:pt x="19665" y="19791"/>
                  <a:pt x="19665" y="19791"/>
                </a:cubicBezTo>
                <a:cubicBezTo>
                  <a:pt x="19709" y="19680"/>
                  <a:pt x="19709" y="19680"/>
                  <a:pt x="19709" y="19680"/>
                </a:cubicBezTo>
                <a:cubicBezTo>
                  <a:pt x="19665" y="19791"/>
                  <a:pt x="19665" y="19791"/>
                  <a:pt x="19665" y="19791"/>
                </a:cubicBezTo>
                <a:cubicBezTo>
                  <a:pt x="19575" y="19791"/>
                  <a:pt x="19575" y="19791"/>
                  <a:pt x="19575" y="19791"/>
                </a:cubicBezTo>
                <a:cubicBezTo>
                  <a:pt x="19575" y="19569"/>
                  <a:pt x="19575" y="19569"/>
                  <a:pt x="19575" y="19569"/>
                </a:cubicBezTo>
                <a:cubicBezTo>
                  <a:pt x="19575" y="19791"/>
                  <a:pt x="19575" y="19791"/>
                  <a:pt x="19575" y="19791"/>
                </a:cubicBezTo>
                <a:cubicBezTo>
                  <a:pt x="19665" y="19791"/>
                  <a:pt x="19665" y="19791"/>
                  <a:pt x="19665" y="19791"/>
                </a:cubicBezTo>
                <a:cubicBezTo>
                  <a:pt x="19709" y="19680"/>
                  <a:pt x="19709" y="19680"/>
                  <a:pt x="19709" y="19680"/>
                </a:cubicBezTo>
                <a:cubicBezTo>
                  <a:pt x="19709" y="19458"/>
                  <a:pt x="19709" y="19458"/>
                  <a:pt x="19709" y="19458"/>
                </a:cubicBezTo>
                <a:cubicBezTo>
                  <a:pt x="19709" y="19680"/>
                  <a:pt x="19709" y="19680"/>
                  <a:pt x="19709" y="19680"/>
                </a:cubicBezTo>
                <a:cubicBezTo>
                  <a:pt x="19709" y="19458"/>
                  <a:pt x="19709" y="19458"/>
                  <a:pt x="19709" y="19458"/>
                </a:cubicBezTo>
                <a:moveTo>
                  <a:pt x="21005" y="19902"/>
                </a:moveTo>
                <a:cubicBezTo>
                  <a:pt x="21005" y="19902"/>
                  <a:pt x="21005" y="19902"/>
                  <a:pt x="21005" y="19902"/>
                </a:cubicBezTo>
                <a:moveTo>
                  <a:pt x="21243" y="19458"/>
                </a:moveTo>
                <a:cubicBezTo>
                  <a:pt x="21153" y="19569"/>
                  <a:pt x="21153" y="19569"/>
                  <a:pt x="21153" y="19569"/>
                </a:cubicBezTo>
                <a:cubicBezTo>
                  <a:pt x="21243" y="19606"/>
                  <a:pt x="21243" y="19606"/>
                  <a:pt x="21243" y="19606"/>
                </a:cubicBezTo>
                <a:cubicBezTo>
                  <a:pt x="21153" y="19569"/>
                  <a:pt x="21153" y="19569"/>
                  <a:pt x="21153" y="19569"/>
                </a:cubicBezTo>
                <a:cubicBezTo>
                  <a:pt x="21124" y="19680"/>
                  <a:pt x="21079" y="19791"/>
                  <a:pt x="21034" y="19902"/>
                </a:cubicBezTo>
                <a:cubicBezTo>
                  <a:pt x="21005" y="19902"/>
                  <a:pt x="21005" y="19902"/>
                  <a:pt x="21005" y="19902"/>
                </a:cubicBezTo>
                <a:cubicBezTo>
                  <a:pt x="20915" y="19902"/>
                  <a:pt x="20915" y="19902"/>
                  <a:pt x="20915" y="19902"/>
                </a:cubicBezTo>
                <a:cubicBezTo>
                  <a:pt x="20826" y="20197"/>
                  <a:pt x="20826" y="20197"/>
                  <a:pt x="20826" y="20197"/>
                </a:cubicBezTo>
                <a:cubicBezTo>
                  <a:pt x="20871" y="20308"/>
                  <a:pt x="20871" y="20308"/>
                  <a:pt x="20871" y="20308"/>
                </a:cubicBezTo>
                <a:cubicBezTo>
                  <a:pt x="21034" y="20308"/>
                  <a:pt x="21034" y="20308"/>
                  <a:pt x="21034" y="20308"/>
                </a:cubicBezTo>
                <a:cubicBezTo>
                  <a:pt x="21079" y="20086"/>
                  <a:pt x="21079" y="20086"/>
                  <a:pt x="21079" y="20086"/>
                </a:cubicBezTo>
                <a:cubicBezTo>
                  <a:pt x="21124" y="20012"/>
                  <a:pt x="21124" y="20012"/>
                  <a:pt x="21124" y="20012"/>
                </a:cubicBezTo>
                <a:cubicBezTo>
                  <a:pt x="21079" y="20086"/>
                  <a:pt x="21079" y="20086"/>
                  <a:pt x="21079" y="20086"/>
                </a:cubicBezTo>
                <a:cubicBezTo>
                  <a:pt x="21124" y="20012"/>
                  <a:pt x="21124" y="20012"/>
                  <a:pt x="21124" y="20012"/>
                </a:cubicBezTo>
                <a:cubicBezTo>
                  <a:pt x="21153" y="20012"/>
                  <a:pt x="21153" y="20012"/>
                  <a:pt x="21153" y="20012"/>
                </a:cubicBezTo>
                <a:cubicBezTo>
                  <a:pt x="21198" y="19902"/>
                  <a:pt x="21198" y="19902"/>
                  <a:pt x="21198" y="19902"/>
                </a:cubicBezTo>
                <a:cubicBezTo>
                  <a:pt x="21243" y="19791"/>
                  <a:pt x="21243" y="19791"/>
                  <a:pt x="21243" y="19791"/>
                </a:cubicBezTo>
                <a:cubicBezTo>
                  <a:pt x="21287" y="19680"/>
                  <a:pt x="21287" y="19680"/>
                  <a:pt x="21287" y="19680"/>
                </a:cubicBezTo>
                <a:cubicBezTo>
                  <a:pt x="21243" y="19791"/>
                  <a:pt x="21243" y="19791"/>
                  <a:pt x="21243" y="19791"/>
                </a:cubicBezTo>
                <a:cubicBezTo>
                  <a:pt x="21198" y="19902"/>
                  <a:pt x="21198" y="19902"/>
                  <a:pt x="21198" y="19902"/>
                </a:cubicBezTo>
                <a:cubicBezTo>
                  <a:pt x="21153" y="20012"/>
                  <a:pt x="21153" y="20012"/>
                  <a:pt x="21153" y="20012"/>
                </a:cubicBezTo>
                <a:cubicBezTo>
                  <a:pt x="21198" y="19902"/>
                  <a:pt x="21198" y="19902"/>
                  <a:pt x="21198" y="19902"/>
                </a:cubicBezTo>
                <a:cubicBezTo>
                  <a:pt x="21243" y="19791"/>
                  <a:pt x="21243" y="19791"/>
                  <a:pt x="21243" y="19791"/>
                </a:cubicBezTo>
                <a:cubicBezTo>
                  <a:pt x="21287" y="19680"/>
                  <a:pt x="21287" y="19680"/>
                  <a:pt x="21287" y="19680"/>
                </a:cubicBezTo>
                <a:cubicBezTo>
                  <a:pt x="21287" y="19569"/>
                  <a:pt x="21287" y="19569"/>
                  <a:pt x="21287" y="19569"/>
                </a:cubicBezTo>
                <a:cubicBezTo>
                  <a:pt x="21243" y="19458"/>
                  <a:pt x="21243" y="19458"/>
                  <a:pt x="21243" y="19458"/>
                </a:cubicBezTo>
                <a:moveTo>
                  <a:pt x="21243" y="19458"/>
                </a:moveTo>
                <a:cubicBezTo>
                  <a:pt x="21287" y="19569"/>
                  <a:pt x="21287" y="19569"/>
                  <a:pt x="21287" y="19569"/>
                </a:cubicBezTo>
                <a:cubicBezTo>
                  <a:pt x="21243" y="19458"/>
                  <a:pt x="21243" y="19458"/>
                  <a:pt x="21243" y="19458"/>
                </a:cubicBezTo>
                <a:moveTo>
                  <a:pt x="21317" y="19274"/>
                </a:moveTo>
                <a:cubicBezTo>
                  <a:pt x="21287" y="19569"/>
                  <a:pt x="21287" y="19569"/>
                  <a:pt x="21287" y="19569"/>
                </a:cubicBezTo>
                <a:cubicBezTo>
                  <a:pt x="21287" y="19680"/>
                  <a:pt x="21287" y="19680"/>
                  <a:pt x="21287" y="19680"/>
                </a:cubicBezTo>
                <a:cubicBezTo>
                  <a:pt x="21406" y="19458"/>
                  <a:pt x="21406" y="19458"/>
                  <a:pt x="21406" y="19458"/>
                </a:cubicBezTo>
                <a:cubicBezTo>
                  <a:pt x="21317" y="19274"/>
                  <a:pt x="21317" y="19274"/>
                  <a:pt x="21317" y="19274"/>
                </a:cubicBezTo>
                <a:moveTo>
                  <a:pt x="21481" y="19163"/>
                </a:moveTo>
                <a:cubicBezTo>
                  <a:pt x="21436" y="19385"/>
                  <a:pt x="21436" y="19385"/>
                  <a:pt x="21436" y="19385"/>
                </a:cubicBezTo>
                <a:cubicBezTo>
                  <a:pt x="21406" y="19458"/>
                  <a:pt x="21406" y="19458"/>
                  <a:pt x="21406" y="19458"/>
                </a:cubicBezTo>
                <a:cubicBezTo>
                  <a:pt x="21436" y="19385"/>
                  <a:pt x="21436" y="19385"/>
                  <a:pt x="21436" y="19385"/>
                </a:cubicBezTo>
                <a:cubicBezTo>
                  <a:pt x="21481" y="19163"/>
                  <a:pt x="21481" y="19163"/>
                  <a:pt x="21481" y="19163"/>
                </a:cubicBezTo>
                <a:moveTo>
                  <a:pt x="19546" y="18942"/>
                </a:moveTo>
                <a:cubicBezTo>
                  <a:pt x="19382" y="19052"/>
                  <a:pt x="19382" y="19052"/>
                  <a:pt x="19382" y="19052"/>
                </a:cubicBezTo>
                <a:cubicBezTo>
                  <a:pt x="19665" y="19052"/>
                  <a:pt x="19665" y="19052"/>
                  <a:pt x="19665" y="19052"/>
                </a:cubicBezTo>
                <a:cubicBezTo>
                  <a:pt x="19546" y="18942"/>
                  <a:pt x="19546" y="18942"/>
                  <a:pt x="19546" y="18942"/>
                </a:cubicBezTo>
                <a:moveTo>
                  <a:pt x="21406" y="18942"/>
                </a:moveTo>
                <a:cubicBezTo>
                  <a:pt x="21317" y="19052"/>
                  <a:pt x="21317" y="19052"/>
                  <a:pt x="21317" y="19052"/>
                </a:cubicBezTo>
                <a:cubicBezTo>
                  <a:pt x="21287" y="19163"/>
                  <a:pt x="21287" y="19163"/>
                  <a:pt x="21287" y="19163"/>
                </a:cubicBezTo>
                <a:cubicBezTo>
                  <a:pt x="21317" y="19274"/>
                  <a:pt x="21317" y="19274"/>
                  <a:pt x="21317" y="19274"/>
                </a:cubicBezTo>
                <a:cubicBezTo>
                  <a:pt x="21406" y="19458"/>
                  <a:pt x="21406" y="19458"/>
                  <a:pt x="21406" y="19458"/>
                </a:cubicBezTo>
                <a:cubicBezTo>
                  <a:pt x="21436" y="19385"/>
                  <a:pt x="21436" y="19385"/>
                  <a:pt x="21436" y="19385"/>
                </a:cubicBezTo>
                <a:cubicBezTo>
                  <a:pt x="21481" y="19163"/>
                  <a:pt x="21481" y="19163"/>
                  <a:pt x="21481" y="19163"/>
                </a:cubicBezTo>
                <a:cubicBezTo>
                  <a:pt x="21526" y="19163"/>
                  <a:pt x="21526" y="19163"/>
                  <a:pt x="21526" y="19163"/>
                </a:cubicBezTo>
                <a:cubicBezTo>
                  <a:pt x="21406" y="18942"/>
                  <a:pt x="21406" y="18942"/>
                  <a:pt x="21406" y="18942"/>
                </a:cubicBezTo>
                <a:moveTo>
                  <a:pt x="21317" y="18831"/>
                </a:moveTo>
                <a:cubicBezTo>
                  <a:pt x="21317" y="19052"/>
                  <a:pt x="21317" y="19052"/>
                  <a:pt x="21317" y="19052"/>
                </a:cubicBezTo>
                <a:cubicBezTo>
                  <a:pt x="21406" y="18942"/>
                  <a:pt x="21406" y="18942"/>
                  <a:pt x="21406" y="18942"/>
                </a:cubicBezTo>
                <a:cubicBezTo>
                  <a:pt x="21526" y="19163"/>
                  <a:pt x="21526" y="19163"/>
                  <a:pt x="21526" y="19163"/>
                </a:cubicBezTo>
                <a:cubicBezTo>
                  <a:pt x="21570" y="18942"/>
                  <a:pt x="21570" y="18942"/>
                  <a:pt x="21570" y="18942"/>
                </a:cubicBezTo>
                <a:cubicBezTo>
                  <a:pt x="21406" y="18942"/>
                  <a:pt x="21406" y="18942"/>
                  <a:pt x="21406" y="18942"/>
                </a:cubicBezTo>
                <a:cubicBezTo>
                  <a:pt x="21317" y="18831"/>
                  <a:pt x="21317" y="18831"/>
                  <a:pt x="21317" y="18831"/>
                </a:cubicBezTo>
                <a:moveTo>
                  <a:pt x="19858" y="18646"/>
                </a:moveTo>
                <a:cubicBezTo>
                  <a:pt x="19829" y="18720"/>
                  <a:pt x="19829" y="18720"/>
                  <a:pt x="19829" y="18720"/>
                </a:cubicBezTo>
                <a:cubicBezTo>
                  <a:pt x="19858" y="18646"/>
                  <a:pt x="19858" y="18646"/>
                  <a:pt x="19858" y="18646"/>
                </a:cubicBezTo>
                <a:moveTo>
                  <a:pt x="21317" y="18535"/>
                </a:moveTo>
                <a:cubicBezTo>
                  <a:pt x="21243" y="18535"/>
                  <a:pt x="21243" y="18535"/>
                  <a:pt x="21243" y="18535"/>
                </a:cubicBezTo>
                <a:cubicBezTo>
                  <a:pt x="21243" y="18720"/>
                  <a:pt x="21243" y="18720"/>
                  <a:pt x="21243" y="18720"/>
                </a:cubicBezTo>
                <a:cubicBezTo>
                  <a:pt x="21317" y="18720"/>
                  <a:pt x="21317" y="18720"/>
                  <a:pt x="21317" y="18720"/>
                </a:cubicBezTo>
                <a:cubicBezTo>
                  <a:pt x="21317" y="18535"/>
                  <a:pt x="21317" y="18535"/>
                  <a:pt x="21317" y="18535"/>
                </a:cubicBezTo>
                <a:moveTo>
                  <a:pt x="17968" y="18425"/>
                </a:moveTo>
                <a:cubicBezTo>
                  <a:pt x="17923" y="18535"/>
                  <a:pt x="17923" y="18535"/>
                  <a:pt x="17923" y="18535"/>
                </a:cubicBezTo>
                <a:cubicBezTo>
                  <a:pt x="17968" y="18425"/>
                  <a:pt x="17968" y="18425"/>
                  <a:pt x="17968" y="18425"/>
                </a:cubicBezTo>
                <a:moveTo>
                  <a:pt x="19054" y="18314"/>
                </a:moveTo>
                <a:cubicBezTo>
                  <a:pt x="18935" y="18425"/>
                  <a:pt x="18935" y="18425"/>
                  <a:pt x="18935" y="18425"/>
                </a:cubicBezTo>
                <a:cubicBezTo>
                  <a:pt x="18965" y="18535"/>
                  <a:pt x="18965" y="18535"/>
                  <a:pt x="18965" y="18535"/>
                </a:cubicBezTo>
                <a:cubicBezTo>
                  <a:pt x="19054" y="18425"/>
                  <a:pt x="19054" y="18425"/>
                  <a:pt x="19054" y="18425"/>
                </a:cubicBezTo>
                <a:cubicBezTo>
                  <a:pt x="19025" y="18720"/>
                  <a:pt x="19025" y="18720"/>
                  <a:pt x="19025" y="18720"/>
                </a:cubicBezTo>
                <a:cubicBezTo>
                  <a:pt x="19174" y="18646"/>
                  <a:pt x="19174" y="18646"/>
                  <a:pt x="19174" y="18646"/>
                </a:cubicBezTo>
                <a:cubicBezTo>
                  <a:pt x="19144" y="18498"/>
                  <a:pt x="19144" y="18498"/>
                  <a:pt x="19144" y="18498"/>
                </a:cubicBezTo>
                <a:cubicBezTo>
                  <a:pt x="19099" y="18425"/>
                  <a:pt x="19099" y="18425"/>
                  <a:pt x="19099" y="18425"/>
                </a:cubicBezTo>
                <a:cubicBezTo>
                  <a:pt x="19054" y="18314"/>
                  <a:pt x="19054" y="18314"/>
                  <a:pt x="19054" y="18314"/>
                </a:cubicBezTo>
                <a:moveTo>
                  <a:pt x="18370" y="18092"/>
                </a:moveTo>
                <a:cubicBezTo>
                  <a:pt x="18280" y="18092"/>
                  <a:pt x="18280" y="18092"/>
                  <a:pt x="18280" y="18092"/>
                </a:cubicBezTo>
                <a:cubicBezTo>
                  <a:pt x="18236" y="18314"/>
                  <a:pt x="18280" y="18277"/>
                  <a:pt x="18161" y="18314"/>
                </a:cubicBezTo>
                <a:cubicBezTo>
                  <a:pt x="17998" y="18425"/>
                  <a:pt x="17998" y="18425"/>
                  <a:pt x="17998" y="18425"/>
                </a:cubicBezTo>
                <a:cubicBezTo>
                  <a:pt x="18206" y="18425"/>
                  <a:pt x="18206" y="18425"/>
                  <a:pt x="18206" y="18425"/>
                </a:cubicBezTo>
                <a:cubicBezTo>
                  <a:pt x="18370" y="18092"/>
                  <a:pt x="18370" y="18092"/>
                  <a:pt x="18370" y="18092"/>
                </a:cubicBezTo>
                <a:moveTo>
                  <a:pt x="18563" y="17982"/>
                </a:moveTo>
                <a:cubicBezTo>
                  <a:pt x="18489" y="18092"/>
                  <a:pt x="18489" y="18092"/>
                  <a:pt x="18489" y="18092"/>
                </a:cubicBezTo>
                <a:cubicBezTo>
                  <a:pt x="18563" y="17982"/>
                  <a:pt x="18563" y="17982"/>
                  <a:pt x="18563" y="17982"/>
                </a:cubicBezTo>
                <a:moveTo>
                  <a:pt x="20677" y="16209"/>
                </a:moveTo>
                <a:cubicBezTo>
                  <a:pt x="20751" y="16578"/>
                  <a:pt x="20603" y="16468"/>
                  <a:pt x="20841" y="16542"/>
                </a:cubicBezTo>
                <a:cubicBezTo>
                  <a:pt x="20677" y="16209"/>
                  <a:pt x="20677" y="16209"/>
                  <a:pt x="20677" y="16209"/>
                </a:cubicBezTo>
                <a:moveTo>
                  <a:pt x="21570" y="15840"/>
                </a:moveTo>
                <a:cubicBezTo>
                  <a:pt x="21481" y="15840"/>
                  <a:pt x="21481" y="15840"/>
                  <a:pt x="21481" y="15840"/>
                </a:cubicBezTo>
                <a:cubicBezTo>
                  <a:pt x="21570" y="15840"/>
                  <a:pt x="21570" y="15840"/>
                  <a:pt x="21570" y="15840"/>
                </a:cubicBezTo>
                <a:moveTo>
                  <a:pt x="6401" y="15582"/>
                </a:moveTo>
                <a:cubicBezTo>
                  <a:pt x="6431" y="15692"/>
                  <a:pt x="6431" y="15692"/>
                  <a:pt x="6431" y="15692"/>
                </a:cubicBezTo>
                <a:cubicBezTo>
                  <a:pt x="6401" y="15582"/>
                  <a:pt x="6401" y="15582"/>
                  <a:pt x="6401" y="15582"/>
                </a:cubicBezTo>
                <a:moveTo>
                  <a:pt x="18653" y="15175"/>
                </a:moveTo>
                <a:cubicBezTo>
                  <a:pt x="18653" y="15175"/>
                  <a:pt x="18653" y="15175"/>
                  <a:pt x="18653" y="15175"/>
                </a:cubicBezTo>
                <a:moveTo>
                  <a:pt x="6148" y="14954"/>
                </a:moveTo>
                <a:cubicBezTo>
                  <a:pt x="6193" y="15065"/>
                  <a:pt x="6193" y="15065"/>
                  <a:pt x="6193" y="15065"/>
                </a:cubicBezTo>
                <a:cubicBezTo>
                  <a:pt x="6237" y="15175"/>
                  <a:pt x="6237" y="15175"/>
                  <a:pt x="6237" y="15175"/>
                </a:cubicBezTo>
                <a:cubicBezTo>
                  <a:pt x="6193" y="15028"/>
                  <a:pt x="6193" y="15028"/>
                  <a:pt x="6193" y="15028"/>
                </a:cubicBezTo>
                <a:cubicBezTo>
                  <a:pt x="6148" y="14954"/>
                  <a:pt x="6148" y="14954"/>
                  <a:pt x="6148" y="14954"/>
                </a:cubicBezTo>
                <a:moveTo>
                  <a:pt x="17804" y="16320"/>
                </a:moveTo>
                <a:cubicBezTo>
                  <a:pt x="17804" y="16320"/>
                  <a:pt x="17804" y="16320"/>
                  <a:pt x="17804" y="16320"/>
                </a:cubicBezTo>
                <a:moveTo>
                  <a:pt x="19293" y="15692"/>
                </a:moveTo>
                <a:cubicBezTo>
                  <a:pt x="19337" y="15471"/>
                  <a:pt x="19337" y="15471"/>
                  <a:pt x="19337" y="15471"/>
                </a:cubicBezTo>
                <a:cubicBezTo>
                  <a:pt x="19293" y="15692"/>
                  <a:pt x="19293" y="15692"/>
                  <a:pt x="19293" y="15692"/>
                </a:cubicBezTo>
                <a:moveTo>
                  <a:pt x="18920" y="15286"/>
                </a:moveTo>
                <a:cubicBezTo>
                  <a:pt x="18920" y="15286"/>
                  <a:pt x="18920" y="15286"/>
                  <a:pt x="18920" y="15286"/>
                </a:cubicBezTo>
                <a:cubicBezTo>
                  <a:pt x="18920" y="15249"/>
                  <a:pt x="18950" y="15175"/>
                  <a:pt x="18980" y="15065"/>
                </a:cubicBezTo>
                <a:cubicBezTo>
                  <a:pt x="18980" y="15065"/>
                  <a:pt x="18980" y="15065"/>
                  <a:pt x="18980" y="15065"/>
                </a:cubicBezTo>
                <a:cubicBezTo>
                  <a:pt x="18950" y="15175"/>
                  <a:pt x="18920" y="15249"/>
                  <a:pt x="18920" y="15286"/>
                </a:cubicBezTo>
                <a:moveTo>
                  <a:pt x="19427" y="14954"/>
                </a:moveTo>
                <a:cubicBezTo>
                  <a:pt x="19337" y="15065"/>
                  <a:pt x="19337" y="15065"/>
                  <a:pt x="19337" y="15065"/>
                </a:cubicBezTo>
                <a:cubicBezTo>
                  <a:pt x="19337" y="15471"/>
                  <a:pt x="19337" y="15471"/>
                  <a:pt x="19337" y="15471"/>
                </a:cubicBezTo>
                <a:cubicBezTo>
                  <a:pt x="19293" y="15692"/>
                  <a:pt x="19293" y="15692"/>
                  <a:pt x="19293" y="15692"/>
                </a:cubicBezTo>
                <a:cubicBezTo>
                  <a:pt x="19010" y="15582"/>
                  <a:pt x="19010" y="15582"/>
                  <a:pt x="19010" y="15582"/>
                </a:cubicBezTo>
                <a:cubicBezTo>
                  <a:pt x="18980" y="15471"/>
                  <a:pt x="18980" y="15471"/>
                  <a:pt x="18980" y="15471"/>
                </a:cubicBezTo>
                <a:cubicBezTo>
                  <a:pt x="19010" y="14954"/>
                  <a:pt x="19010" y="14954"/>
                  <a:pt x="19010" y="14954"/>
                </a:cubicBezTo>
                <a:cubicBezTo>
                  <a:pt x="18891" y="14954"/>
                  <a:pt x="18891" y="14954"/>
                  <a:pt x="18891" y="14954"/>
                </a:cubicBezTo>
                <a:cubicBezTo>
                  <a:pt x="18772" y="14954"/>
                  <a:pt x="18772" y="14954"/>
                  <a:pt x="18772" y="14954"/>
                </a:cubicBezTo>
                <a:cubicBezTo>
                  <a:pt x="18697" y="15065"/>
                  <a:pt x="18697" y="15065"/>
                  <a:pt x="18697" y="15065"/>
                </a:cubicBezTo>
                <a:cubicBezTo>
                  <a:pt x="18653" y="15175"/>
                  <a:pt x="18653" y="15175"/>
                  <a:pt x="18653" y="15175"/>
                </a:cubicBezTo>
                <a:cubicBezTo>
                  <a:pt x="18697" y="15065"/>
                  <a:pt x="18697" y="15065"/>
                  <a:pt x="18697" y="15065"/>
                </a:cubicBezTo>
                <a:cubicBezTo>
                  <a:pt x="18772" y="14954"/>
                  <a:pt x="18772" y="14954"/>
                  <a:pt x="18772" y="14954"/>
                </a:cubicBezTo>
                <a:cubicBezTo>
                  <a:pt x="18697" y="15065"/>
                  <a:pt x="18697" y="15065"/>
                  <a:pt x="18697" y="15065"/>
                </a:cubicBezTo>
                <a:cubicBezTo>
                  <a:pt x="18653" y="15175"/>
                  <a:pt x="18653" y="15175"/>
                  <a:pt x="18653" y="15175"/>
                </a:cubicBezTo>
                <a:cubicBezTo>
                  <a:pt x="18653" y="15471"/>
                  <a:pt x="18653" y="15471"/>
                  <a:pt x="18653" y="15471"/>
                </a:cubicBezTo>
                <a:cubicBezTo>
                  <a:pt x="18653" y="15175"/>
                  <a:pt x="18653" y="15175"/>
                  <a:pt x="18653" y="15175"/>
                </a:cubicBezTo>
                <a:cubicBezTo>
                  <a:pt x="18608" y="15360"/>
                  <a:pt x="18608" y="15360"/>
                  <a:pt x="18608" y="15360"/>
                </a:cubicBezTo>
                <a:cubicBezTo>
                  <a:pt x="18489" y="15249"/>
                  <a:pt x="18489" y="15249"/>
                  <a:pt x="18489" y="15249"/>
                </a:cubicBezTo>
                <a:cubicBezTo>
                  <a:pt x="18191" y="15471"/>
                  <a:pt x="18251" y="16209"/>
                  <a:pt x="17804" y="16320"/>
                </a:cubicBezTo>
                <a:cubicBezTo>
                  <a:pt x="17804" y="16320"/>
                  <a:pt x="17804" y="16320"/>
                  <a:pt x="17804" y="16320"/>
                </a:cubicBezTo>
                <a:cubicBezTo>
                  <a:pt x="17640" y="16542"/>
                  <a:pt x="17640" y="16542"/>
                  <a:pt x="17640" y="16542"/>
                </a:cubicBezTo>
                <a:cubicBezTo>
                  <a:pt x="17640" y="16726"/>
                  <a:pt x="17640" y="16726"/>
                  <a:pt x="17640" y="16726"/>
                </a:cubicBezTo>
                <a:cubicBezTo>
                  <a:pt x="17640" y="16948"/>
                  <a:pt x="17610" y="17058"/>
                  <a:pt x="17685" y="17058"/>
                </a:cubicBezTo>
                <a:cubicBezTo>
                  <a:pt x="17670" y="16726"/>
                  <a:pt x="17670" y="16726"/>
                  <a:pt x="17670" y="16726"/>
                </a:cubicBezTo>
                <a:cubicBezTo>
                  <a:pt x="17685" y="17058"/>
                  <a:pt x="17685" y="17058"/>
                  <a:pt x="17685" y="17058"/>
                </a:cubicBezTo>
                <a:cubicBezTo>
                  <a:pt x="17685" y="17723"/>
                  <a:pt x="17685" y="18498"/>
                  <a:pt x="17923" y="18535"/>
                </a:cubicBezTo>
                <a:cubicBezTo>
                  <a:pt x="17968" y="18425"/>
                  <a:pt x="17968" y="18425"/>
                  <a:pt x="17968" y="18425"/>
                </a:cubicBezTo>
                <a:cubicBezTo>
                  <a:pt x="17998" y="18425"/>
                  <a:pt x="17998" y="18425"/>
                  <a:pt x="17998" y="18425"/>
                </a:cubicBezTo>
                <a:cubicBezTo>
                  <a:pt x="18161" y="18314"/>
                  <a:pt x="18161" y="18314"/>
                  <a:pt x="18161" y="18314"/>
                </a:cubicBezTo>
                <a:cubicBezTo>
                  <a:pt x="18280" y="18277"/>
                  <a:pt x="18236" y="18314"/>
                  <a:pt x="18280" y="18092"/>
                </a:cubicBezTo>
                <a:cubicBezTo>
                  <a:pt x="18370" y="18092"/>
                  <a:pt x="18370" y="18092"/>
                  <a:pt x="18370" y="18092"/>
                </a:cubicBezTo>
                <a:cubicBezTo>
                  <a:pt x="18489" y="18092"/>
                  <a:pt x="18489" y="18092"/>
                  <a:pt x="18489" y="18092"/>
                </a:cubicBezTo>
                <a:cubicBezTo>
                  <a:pt x="18563" y="17982"/>
                  <a:pt x="18563" y="17982"/>
                  <a:pt x="18563" y="17982"/>
                </a:cubicBezTo>
                <a:cubicBezTo>
                  <a:pt x="18935" y="18425"/>
                  <a:pt x="18935" y="18425"/>
                  <a:pt x="18935" y="18425"/>
                </a:cubicBezTo>
                <a:cubicBezTo>
                  <a:pt x="19054" y="18314"/>
                  <a:pt x="19054" y="18314"/>
                  <a:pt x="19054" y="18314"/>
                </a:cubicBezTo>
                <a:cubicBezTo>
                  <a:pt x="19099" y="18425"/>
                  <a:pt x="19099" y="18425"/>
                  <a:pt x="19099" y="18425"/>
                </a:cubicBezTo>
                <a:cubicBezTo>
                  <a:pt x="19144" y="18498"/>
                  <a:pt x="19144" y="18498"/>
                  <a:pt x="19144" y="18498"/>
                </a:cubicBezTo>
                <a:cubicBezTo>
                  <a:pt x="19174" y="18646"/>
                  <a:pt x="19174" y="18646"/>
                  <a:pt x="19174" y="18646"/>
                </a:cubicBezTo>
                <a:cubicBezTo>
                  <a:pt x="19263" y="19052"/>
                  <a:pt x="19263" y="19052"/>
                  <a:pt x="19263" y="19052"/>
                </a:cubicBezTo>
                <a:cubicBezTo>
                  <a:pt x="19382" y="19052"/>
                  <a:pt x="19382" y="19052"/>
                  <a:pt x="19382" y="19052"/>
                </a:cubicBezTo>
                <a:cubicBezTo>
                  <a:pt x="19546" y="18942"/>
                  <a:pt x="19546" y="18942"/>
                  <a:pt x="19546" y="18942"/>
                </a:cubicBezTo>
                <a:cubicBezTo>
                  <a:pt x="19665" y="19052"/>
                  <a:pt x="19665" y="19052"/>
                  <a:pt x="19665" y="19052"/>
                </a:cubicBezTo>
                <a:cubicBezTo>
                  <a:pt x="19829" y="18720"/>
                  <a:pt x="19829" y="18720"/>
                  <a:pt x="19829" y="18720"/>
                </a:cubicBezTo>
                <a:cubicBezTo>
                  <a:pt x="19858" y="18646"/>
                  <a:pt x="19858" y="18646"/>
                  <a:pt x="19858" y="18646"/>
                </a:cubicBezTo>
                <a:cubicBezTo>
                  <a:pt x="19858" y="18535"/>
                  <a:pt x="19858" y="18535"/>
                  <a:pt x="19858" y="18535"/>
                </a:cubicBezTo>
                <a:cubicBezTo>
                  <a:pt x="19903" y="18425"/>
                  <a:pt x="19903" y="18425"/>
                  <a:pt x="19903" y="18425"/>
                </a:cubicBezTo>
                <a:cubicBezTo>
                  <a:pt x="19858" y="18535"/>
                  <a:pt x="19858" y="18535"/>
                  <a:pt x="19858" y="18535"/>
                </a:cubicBezTo>
                <a:cubicBezTo>
                  <a:pt x="19903" y="18425"/>
                  <a:pt x="19903" y="18425"/>
                  <a:pt x="19903" y="18425"/>
                </a:cubicBezTo>
                <a:cubicBezTo>
                  <a:pt x="19903" y="18314"/>
                  <a:pt x="19903" y="18314"/>
                  <a:pt x="19903" y="18314"/>
                </a:cubicBezTo>
                <a:cubicBezTo>
                  <a:pt x="20022" y="17982"/>
                  <a:pt x="20022" y="17982"/>
                  <a:pt x="20022" y="17982"/>
                </a:cubicBezTo>
                <a:cubicBezTo>
                  <a:pt x="19903" y="18314"/>
                  <a:pt x="19903" y="18314"/>
                  <a:pt x="19903" y="18314"/>
                </a:cubicBezTo>
                <a:cubicBezTo>
                  <a:pt x="20022" y="17982"/>
                  <a:pt x="20022" y="17982"/>
                  <a:pt x="20022" y="17982"/>
                </a:cubicBezTo>
                <a:cubicBezTo>
                  <a:pt x="20022" y="17169"/>
                  <a:pt x="20022" y="17169"/>
                  <a:pt x="20022" y="17169"/>
                </a:cubicBezTo>
                <a:cubicBezTo>
                  <a:pt x="19605" y="15951"/>
                  <a:pt x="19605" y="15951"/>
                  <a:pt x="19605" y="15951"/>
                </a:cubicBezTo>
                <a:cubicBezTo>
                  <a:pt x="19575" y="15692"/>
                  <a:pt x="19575" y="15692"/>
                  <a:pt x="19575" y="15692"/>
                </a:cubicBezTo>
                <a:cubicBezTo>
                  <a:pt x="19546" y="15360"/>
                  <a:pt x="19546" y="15360"/>
                  <a:pt x="19546" y="15360"/>
                </a:cubicBezTo>
                <a:cubicBezTo>
                  <a:pt x="19456" y="15249"/>
                  <a:pt x="19456" y="15249"/>
                  <a:pt x="19456" y="15249"/>
                </a:cubicBezTo>
                <a:cubicBezTo>
                  <a:pt x="19427" y="15065"/>
                  <a:pt x="19427" y="15065"/>
                  <a:pt x="19427" y="15065"/>
                </a:cubicBezTo>
                <a:cubicBezTo>
                  <a:pt x="19427" y="14954"/>
                  <a:pt x="19427" y="14954"/>
                  <a:pt x="19427" y="14954"/>
                </a:cubicBezTo>
                <a:moveTo>
                  <a:pt x="19337" y="14843"/>
                </a:moveTo>
                <a:cubicBezTo>
                  <a:pt x="19337" y="15065"/>
                  <a:pt x="19337" y="15065"/>
                  <a:pt x="19337" y="15065"/>
                </a:cubicBezTo>
                <a:cubicBezTo>
                  <a:pt x="19427" y="14954"/>
                  <a:pt x="19427" y="14954"/>
                  <a:pt x="19427" y="14954"/>
                </a:cubicBezTo>
                <a:cubicBezTo>
                  <a:pt x="19337" y="14843"/>
                  <a:pt x="19337" y="14843"/>
                  <a:pt x="19337" y="14843"/>
                </a:cubicBezTo>
                <a:moveTo>
                  <a:pt x="6118" y="14732"/>
                </a:moveTo>
                <a:cubicBezTo>
                  <a:pt x="6148" y="14843"/>
                  <a:pt x="6148" y="14843"/>
                  <a:pt x="6148" y="14843"/>
                </a:cubicBezTo>
                <a:cubicBezTo>
                  <a:pt x="6118" y="14732"/>
                  <a:pt x="6118" y="14732"/>
                  <a:pt x="6118" y="14732"/>
                </a:cubicBezTo>
                <a:moveTo>
                  <a:pt x="18295" y="14437"/>
                </a:moveTo>
                <a:cubicBezTo>
                  <a:pt x="18280" y="14437"/>
                  <a:pt x="18295" y="14474"/>
                  <a:pt x="18251" y="14658"/>
                </a:cubicBezTo>
                <a:cubicBezTo>
                  <a:pt x="18414" y="14474"/>
                  <a:pt x="18414" y="14474"/>
                  <a:pt x="18414" y="14474"/>
                </a:cubicBezTo>
                <a:cubicBezTo>
                  <a:pt x="18325" y="14474"/>
                  <a:pt x="18295" y="14437"/>
                  <a:pt x="18295" y="14437"/>
                </a:cubicBezTo>
                <a:moveTo>
                  <a:pt x="7190" y="14437"/>
                </a:moveTo>
                <a:cubicBezTo>
                  <a:pt x="6074" y="14437"/>
                  <a:pt x="6074" y="14437"/>
                  <a:pt x="6074" y="14437"/>
                </a:cubicBezTo>
                <a:cubicBezTo>
                  <a:pt x="6118" y="14732"/>
                  <a:pt x="6118" y="14732"/>
                  <a:pt x="6118" y="14732"/>
                </a:cubicBezTo>
                <a:cubicBezTo>
                  <a:pt x="6148" y="14843"/>
                  <a:pt x="6148" y="14843"/>
                  <a:pt x="6148" y="14843"/>
                </a:cubicBezTo>
                <a:cubicBezTo>
                  <a:pt x="6148" y="14954"/>
                  <a:pt x="6148" y="14954"/>
                  <a:pt x="6148" y="14954"/>
                </a:cubicBezTo>
                <a:cubicBezTo>
                  <a:pt x="6193" y="15028"/>
                  <a:pt x="6193" y="15028"/>
                  <a:pt x="6193" y="15028"/>
                </a:cubicBezTo>
                <a:cubicBezTo>
                  <a:pt x="6237" y="15175"/>
                  <a:pt x="6237" y="15175"/>
                  <a:pt x="6237" y="15175"/>
                </a:cubicBezTo>
                <a:cubicBezTo>
                  <a:pt x="6401" y="15582"/>
                  <a:pt x="6401" y="15582"/>
                  <a:pt x="6401" y="15582"/>
                </a:cubicBezTo>
                <a:cubicBezTo>
                  <a:pt x="6431" y="15692"/>
                  <a:pt x="6431" y="15692"/>
                  <a:pt x="6431" y="15692"/>
                </a:cubicBezTo>
                <a:cubicBezTo>
                  <a:pt x="6595" y="15914"/>
                  <a:pt x="6595" y="15914"/>
                  <a:pt x="6595" y="15914"/>
                </a:cubicBezTo>
                <a:cubicBezTo>
                  <a:pt x="6356" y="19458"/>
                  <a:pt x="6356" y="19458"/>
                  <a:pt x="6356" y="19458"/>
                </a:cubicBezTo>
                <a:cubicBezTo>
                  <a:pt x="6446" y="19569"/>
                  <a:pt x="6446" y="19569"/>
                  <a:pt x="6446" y="19569"/>
                </a:cubicBezTo>
                <a:cubicBezTo>
                  <a:pt x="6401" y="19902"/>
                  <a:pt x="6401" y="19902"/>
                  <a:pt x="6401" y="19902"/>
                </a:cubicBezTo>
                <a:cubicBezTo>
                  <a:pt x="6401" y="20197"/>
                  <a:pt x="6401" y="20197"/>
                  <a:pt x="6401" y="20197"/>
                </a:cubicBezTo>
                <a:cubicBezTo>
                  <a:pt x="6356" y="20529"/>
                  <a:pt x="6356" y="20529"/>
                  <a:pt x="6356" y="20529"/>
                </a:cubicBezTo>
                <a:cubicBezTo>
                  <a:pt x="6356" y="20640"/>
                  <a:pt x="6356" y="20640"/>
                  <a:pt x="6356" y="20640"/>
                </a:cubicBezTo>
                <a:cubicBezTo>
                  <a:pt x="6356" y="20751"/>
                  <a:pt x="6356" y="20751"/>
                  <a:pt x="6356" y="20751"/>
                </a:cubicBezTo>
                <a:cubicBezTo>
                  <a:pt x="6505" y="21268"/>
                  <a:pt x="6386" y="20972"/>
                  <a:pt x="6595" y="21378"/>
                </a:cubicBezTo>
                <a:cubicBezTo>
                  <a:pt x="6595" y="21563"/>
                  <a:pt x="6595" y="21563"/>
                  <a:pt x="6595" y="21563"/>
                </a:cubicBezTo>
                <a:cubicBezTo>
                  <a:pt x="6639" y="21600"/>
                  <a:pt x="6639" y="21600"/>
                  <a:pt x="6639" y="21600"/>
                </a:cubicBezTo>
                <a:cubicBezTo>
                  <a:pt x="6773" y="21600"/>
                  <a:pt x="6773" y="21600"/>
                  <a:pt x="6773" y="21600"/>
                </a:cubicBezTo>
                <a:cubicBezTo>
                  <a:pt x="6788" y="21489"/>
                  <a:pt x="6773" y="21452"/>
                  <a:pt x="6743" y="21452"/>
                </a:cubicBezTo>
                <a:cubicBezTo>
                  <a:pt x="6743" y="21452"/>
                  <a:pt x="6743" y="21452"/>
                  <a:pt x="6729" y="21452"/>
                </a:cubicBezTo>
                <a:cubicBezTo>
                  <a:pt x="6729" y="21452"/>
                  <a:pt x="6729" y="21452"/>
                  <a:pt x="6729" y="21452"/>
                </a:cubicBezTo>
                <a:cubicBezTo>
                  <a:pt x="6684" y="21452"/>
                  <a:pt x="6639" y="21452"/>
                  <a:pt x="6639" y="21157"/>
                </a:cubicBezTo>
                <a:cubicBezTo>
                  <a:pt x="6639" y="20862"/>
                  <a:pt x="6729" y="20751"/>
                  <a:pt x="6803" y="20640"/>
                </a:cubicBezTo>
                <a:cubicBezTo>
                  <a:pt x="6758" y="20123"/>
                  <a:pt x="6758" y="20123"/>
                  <a:pt x="6758" y="20123"/>
                </a:cubicBezTo>
                <a:cubicBezTo>
                  <a:pt x="6877" y="19902"/>
                  <a:pt x="6877" y="19902"/>
                  <a:pt x="6877" y="19902"/>
                </a:cubicBezTo>
                <a:cubicBezTo>
                  <a:pt x="6877" y="19458"/>
                  <a:pt x="6877" y="19458"/>
                  <a:pt x="6877" y="19458"/>
                </a:cubicBezTo>
                <a:cubicBezTo>
                  <a:pt x="7041" y="19458"/>
                  <a:pt x="7041" y="19458"/>
                  <a:pt x="7041" y="19458"/>
                </a:cubicBezTo>
                <a:cubicBezTo>
                  <a:pt x="7086" y="19163"/>
                  <a:pt x="7086" y="19163"/>
                  <a:pt x="7086" y="19163"/>
                </a:cubicBezTo>
                <a:cubicBezTo>
                  <a:pt x="7190" y="19163"/>
                  <a:pt x="7190" y="19163"/>
                  <a:pt x="7190" y="19163"/>
                </a:cubicBezTo>
                <a:cubicBezTo>
                  <a:pt x="7190" y="14437"/>
                  <a:pt x="7190" y="14437"/>
                  <a:pt x="7190" y="14437"/>
                </a:cubicBezTo>
                <a:moveTo>
                  <a:pt x="17685" y="14437"/>
                </a:moveTo>
                <a:cubicBezTo>
                  <a:pt x="17596" y="14437"/>
                  <a:pt x="17596" y="14437"/>
                  <a:pt x="17596" y="14437"/>
                </a:cubicBezTo>
                <a:cubicBezTo>
                  <a:pt x="17640" y="14437"/>
                  <a:pt x="17640" y="14437"/>
                  <a:pt x="17640" y="14437"/>
                </a:cubicBezTo>
                <a:cubicBezTo>
                  <a:pt x="17685" y="14437"/>
                  <a:pt x="17685" y="14437"/>
                  <a:pt x="17685" y="14437"/>
                </a:cubicBezTo>
                <a:moveTo>
                  <a:pt x="17923" y="14437"/>
                </a:moveTo>
                <a:cubicBezTo>
                  <a:pt x="17700" y="14437"/>
                  <a:pt x="17700" y="14437"/>
                  <a:pt x="17700" y="14437"/>
                </a:cubicBezTo>
                <a:cubicBezTo>
                  <a:pt x="17834" y="14437"/>
                  <a:pt x="17759" y="14511"/>
                  <a:pt x="17923" y="14511"/>
                </a:cubicBezTo>
                <a:cubicBezTo>
                  <a:pt x="17923" y="14437"/>
                  <a:pt x="17923" y="14437"/>
                  <a:pt x="17923" y="14437"/>
                </a:cubicBezTo>
                <a:moveTo>
                  <a:pt x="18146" y="14437"/>
                </a:moveTo>
                <a:cubicBezTo>
                  <a:pt x="18072" y="14437"/>
                  <a:pt x="18072" y="14437"/>
                  <a:pt x="18072" y="14437"/>
                </a:cubicBezTo>
                <a:cubicBezTo>
                  <a:pt x="18087" y="14511"/>
                  <a:pt x="18087" y="14511"/>
                  <a:pt x="18087" y="14511"/>
                </a:cubicBezTo>
                <a:cubicBezTo>
                  <a:pt x="17953" y="14585"/>
                  <a:pt x="17953" y="14585"/>
                  <a:pt x="17953" y="14585"/>
                </a:cubicBezTo>
                <a:cubicBezTo>
                  <a:pt x="18072" y="14769"/>
                  <a:pt x="18072" y="14769"/>
                  <a:pt x="18072" y="14769"/>
                </a:cubicBezTo>
                <a:cubicBezTo>
                  <a:pt x="18146" y="14437"/>
                  <a:pt x="18146" y="14437"/>
                  <a:pt x="18146" y="14437"/>
                </a:cubicBezTo>
                <a:moveTo>
                  <a:pt x="19293" y="14511"/>
                </a:moveTo>
                <a:cubicBezTo>
                  <a:pt x="19293" y="14511"/>
                  <a:pt x="19293" y="14511"/>
                  <a:pt x="19293" y="14511"/>
                </a:cubicBezTo>
                <a:cubicBezTo>
                  <a:pt x="19293" y="14511"/>
                  <a:pt x="19293" y="14511"/>
                  <a:pt x="19293" y="14511"/>
                </a:cubicBezTo>
                <a:moveTo>
                  <a:pt x="19293" y="14474"/>
                </a:moveTo>
                <a:cubicBezTo>
                  <a:pt x="19293" y="14474"/>
                  <a:pt x="19293" y="14474"/>
                  <a:pt x="19293" y="14474"/>
                </a:cubicBezTo>
                <a:cubicBezTo>
                  <a:pt x="19293" y="14474"/>
                  <a:pt x="19293" y="14474"/>
                  <a:pt x="19293" y="14474"/>
                </a:cubicBezTo>
                <a:moveTo>
                  <a:pt x="19278" y="14474"/>
                </a:moveTo>
                <a:cubicBezTo>
                  <a:pt x="19278" y="14474"/>
                  <a:pt x="19278" y="14474"/>
                  <a:pt x="19278" y="14474"/>
                </a:cubicBezTo>
                <a:cubicBezTo>
                  <a:pt x="19278" y="14474"/>
                  <a:pt x="19278" y="14474"/>
                  <a:pt x="19278" y="14474"/>
                </a:cubicBezTo>
                <a:moveTo>
                  <a:pt x="19278" y="14437"/>
                </a:moveTo>
                <a:cubicBezTo>
                  <a:pt x="19278" y="14437"/>
                  <a:pt x="19278" y="14437"/>
                  <a:pt x="19278" y="14437"/>
                </a:cubicBezTo>
                <a:cubicBezTo>
                  <a:pt x="19278" y="14437"/>
                  <a:pt x="19278" y="14437"/>
                  <a:pt x="19278" y="14437"/>
                </a:cubicBezTo>
                <a:moveTo>
                  <a:pt x="19441" y="14437"/>
                </a:moveTo>
                <a:cubicBezTo>
                  <a:pt x="19278" y="14437"/>
                  <a:pt x="19278" y="14437"/>
                  <a:pt x="19278" y="14437"/>
                </a:cubicBezTo>
                <a:cubicBezTo>
                  <a:pt x="19278" y="14437"/>
                  <a:pt x="19278" y="14437"/>
                  <a:pt x="19278" y="14437"/>
                </a:cubicBezTo>
                <a:cubicBezTo>
                  <a:pt x="19278" y="14437"/>
                  <a:pt x="19278" y="14437"/>
                  <a:pt x="19278" y="14437"/>
                </a:cubicBezTo>
                <a:cubicBezTo>
                  <a:pt x="19099" y="14437"/>
                  <a:pt x="19099" y="14437"/>
                  <a:pt x="19099" y="14437"/>
                </a:cubicBezTo>
                <a:cubicBezTo>
                  <a:pt x="19293" y="14511"/>
                  <a:pt x="19293" y="14511"/>
                  <a:pt x="19293" y="14511"/>
                </a:cubicBezTo>
                <a:cubicBezTo>
                  <a:pt x="19293" y="14511"/>
                  <a:pt x="19293" y="14511"/>
                  <a:pt x="19293" y="14511"/>
                </a:cubicBezTo>
                <a:cubicBezTo>
                  <a:pt x="19293" y="14511"/>
                  <a:pt x="19293" y="14511"/>
                  <a:pt x="19293" y="14511"/>
                </a:cubicBezTo>
                <a:cubicBezTo>
                  <a:pt x="19427" y="14511"/>
                  <a:pt x="19427" y="14511"/>
                  <a:pt x="19427" y="14511"/>
                </a:cubicBezTo>
                <a:cubicBezTo>
                  <a:pt x="19441" y="14437"/>
                  <a:pt x="19441" y="14437"/>
                  <a:pt x="19441" y="14437"/>
                </a:cubicBezTo>
                <a:moveTo>
                  <a:pt x="19739" y="14437"/>
                </a:moveTo>
                <a:cubicBezTo>
                  <a:pt x="19650" y="14437"/>
                  <a:pt x="19650" y="14437"/>
                  <a:pt x="19650" y="14437"/>
                </a:cubicBezTo>
                <a:cubicBezTo>
                  <a:pt x="19784" y="14622"/>
                  <a:pt x="19784" y="14622"/>
                  <a:pt x="19784" y="14622"/>
                </a:cubicBezTo>
                <a:cubicBezTo>
                  <a:pt x="19650" y="14437"/>
                  <a:pt x="19650" y="14437"/>
                  <a:pt x="19650" y="14437"/>
                </a:cubicBezTo>
                <a:cubicBezTo>
                  <a:pt x="19605" y="14437"/>
                  <a:pt x="19605" y="14437"/>
                  <a:pt x="19605" y="14437"/>
                </a:cubicBezTo>
                <a:cubicBezTo>
                  <a:pt x="19665" y="14658"/>
                  <a:pt x="19680" y="14732"/>
                  <a:pt x="19858" y="14732"/>
                </a:cubicBezTo>
                <a:cubicBezTo>
                  <a:pt x="19739" y="14437"/>
                  <a:pt x="19739" y="14437"/>
                  <a:pt x="19739" y="14437"/>
                </a:cubicBezTo>
                <a:moveTo>
                  <a:pt x="13145" y="13809"/>
                </a:moveTo>
                <a:cubicBezTo>
                  <a:pt x="13145" y="13809"/>
                  <a:pt x="13145" y="13809"/>
                  <a:pt x="13145" y="13809"/>
                </a:cubicBezTo>
                <a:moveTo>
                  <a:pt x="13234" y="13588"/>
                </a:moveTo>
                <a:cubicBezTo>
                  <a:pt x="13189" y="13662"/>
                  <a:pt x="13189" y="13662"/>
                  <a:pt x="13189" y="13662"/>
                </a:cubicBezTo>
                <a:cubicBezTo>
                  <a:pt x="13145" y="13809"/>
                  <a:pt x="13145" y="13809"/>
                  <a:pt x="13145" y="13809"/>
                </a:cubicBezTo>
                <a:cubicBezTo>
                  <a:pt x="13204" y="13698"/>
                  <a:pt x="13204" y="13698"/>
                  <a:pt x="13204" y="13698"/>
                </a:cubicBezTo>
                <a:cubicBezTo>
                  <a:pt x="13234" y="13588"/>
                  <a:pt x="13234" y="13588"/>
                  <a:pt x="13234" y="13588"/>
                </a:cubicBezTo>
                <a:moveTo>
                  <a:pt x="11373" y="13145"/>
                </a:moveTo>
                <a:cubicBezTo>
                  <a:pt x="11328" y="13255"/>
                  <a:pt x="11328" y="13255"/>
                  <a:pt x="11328" y="13255"/>
                </a:cubicBezTo>
                <a:cubicBezTo>
                  <a:pt x="11537" y="13809"/>
                  <a:pt x="11537" y="13809"/>
                  <a:pt x="11537" y="13809"/>
                </a:cubicBezTo>
                <a:cubicBezTo>
                  <a:pt x="11373" y="13145"/>
                  <a:pt x="11373" y="13145"/>
                  <a:pt x="11373" y="13145"/>
                </a:cubicBezTo>
                <a:moveTo>
                  <a:pt x="10763" y="12222"/>
                </a:moveTo>
                <a:cubicBezTo>
                  <a:pt x="10644" y="12222"/>
                  <a:pt x="10644" y="12222"/>
                  <a:pt x="10644" y="12222"/>
                </a:cubicBezTo>
                <a:cubicBezTo>
                  <a:pt x="10763" y="12222"/>
                  <a:pt x="10763" y="12222"/>
                  <a:pt x="10763" y="12222"/>
                </a:cubicBezTo>
                <a:moveTo>
                  <a:pt x="11016" y="12000"/>
                </a:moveTo>
                <a:cubicBezTo>
                  <a:pt x="11016" y="12000"/>
                  <a:pt x="11001" y="12000"/>
                  <a:pt x="11001" y="12000"/>
                </a:cubicBezTo>
                <a:cubicBezTo>
                  <a:pt x="10852" y="12111"/>
                  <a:pt x="10852" y="12111"/>
                  <a:pt x="10852" y="12111"/>
                </a:cubicBezTo>
                <a:cubicBezTo>
                  <a:pt x="11090" y="12111"/>
                  <a:pt x="11090" y="12111"/>
                  <a:pt x="11090" y="12111"/>
                </a:cubicBezTo>
                <a:cubicBezTo>
                  <a:pt x="11135" y="12443"/>
                  <a:pt x="11135" y="12443"/>
                  <a:pt x="11135" y="12443"/>
                </a:cubicBezTo>
                <a:cubicBezTo>
                  <a:pt x="11209" y="12332"/>
                  <a:pt x="11209" y="12332"/>
                  <a:pt x="11209" y="12332"/>
                </a:cubicBezTo>
                <a:cubicBezTo>
                  <a:pt x="11135" y="12185"/>
                  <a:pt x="11090" y="12000"/>
                  <a:pt x="11016" y="12000"/>
                </a:cubicBezTo>
                <a:moveTo>
                  <a:pt x="13800" y="11889"/>
                </a:moveTo>
                <a:cubicBezTo>
                  <a:pt x="13755" y="12000"/>
                  <a:pt x="13755" y="12000"/>
                  <a:pt x="13755" y="12000"/>
                </a:cubicBezTo>
                <a:cubicBezTo>
                  <a:pt x="13800" y="11889"/>
                  <a:pt x="13800" y="11889"/>
                  <a:pt x="13800" y="11889"/>
                </a:cubicBezTo>
                <a:moveTo>
                  <a:pt x="7696" y="13145"/>
                </a:moveTo>
                <a:cubicBezTo>
                  <a:pt x="7696" y="13145"/>
                  <a:pt x="7696" y="13145"/>
                  <a:pt x="7696" y="13145"/>
                </a:cubicBezTo>
                <a:cubicBezTo>
                  <a:pt x="7771" y="12849"/>
                  <a:pt x="7771" y="12849"/>
                  <a:pt x="7771" y="12849"/>
                </a:cubicBezTo>
                <a:cubicBezTo>
                  <a:pt x="7696" y="13145"/>
                  <a:pt x="7696" y="13145"/>
                  <a:pt x="7696" y="13145"/>
                </a:cubicBezTo>
                <a:moveTo>
                  <a:pt x="7190" y="11815"/>
                </a:moveTo>
                <a:cubicBezTo>
                  <a:pt x="7190" y="14437"/>
                  <a:pt x="7190" y="14437"/>
                  <a:pt x="7190" y="14437"/>
                </a:cubicBezTo>
                <a:cubicBezTo>
                  <a:pt x="8708" y="14437"/>
                  <a:pt x="8708" y="14437"/>
                  <a:pt x="8708" y="14437"/>
                </a:cubicBezTo>
                <a:cubicBezTo>
                  <a:pt x="8694" y="13994"/>
                  <a:pt x="8694" y="13994"/>
                  <a:pt x="8694" y="13994"/>
                </a:cubicBezTo>
                <a:cubicBezTo>
                  <a:pt x="8694" y="13994"/>
                  <a:pt x="8694" y="13994"/>
                  <a:pt x="8694" y="13994"/>
                </a:cubicBezTo>
                <a:cubicBezTo>
                  <a:pt x="8664" y="13883"/>
                  <a:pt x="8485" y="13588"/>
                  <a:pt x="8411" y="13477"/>
                </a:cubicBezTo>
                <a:cubicBezTo>
                  <a:pt x="8262" y="13477"/>
                  <a:pt x="8262" y="13477"/>
                  <a:pt x="8262" y="13477"/>
                </a:cubicBezTo>
                <a:cubicBezTo>
                  <a:pt x="8262" y="13477"/>
                  <a:pt x="8262" y="13477"/>
                  <a:pt x="8262" y="13477"/>
                </a:cubicBezTo>
                <a:cubicBezTo>
                  <a:pt x="8173" y="13477"/>
                  <a:pt x="8173" y="13477"/>
                  <a:pt x="8173" y="13477"/>
                </a:cubicBezTo>
                <a:cubicBezTo>
                  <a:pt x="8053" y="13255"/>
                  <a:pt x="8053" y="13255"/>
                  <a:pt x="8053" y="13255"/>
                </a:cubicBezTo>
                <a:cubicBezTo>
                  <a:pt x="8009" y="13255"/>
                  <a:pt x="8009" y="13255"/>
                  <a:pt x="8009" y="13255"/>
                </a:cubicBezTo>
                <a:cubicBezTo>
                  <a:pt x="7979" y="13145"/>
                  <a:pt x="7979" y="13145"/>
                  <a:pt x="7979" y="13145"/>
                </a:cubicBezTo>
                <a:cubicBezTo>
                  <a:pt x="7934" y="13145"/>
                  <a:pt x="7934" y="13145"/>
                  <a:pt x="7934" y="13145"/>
                </a:cubicBezTo>
                <a:cubicBezTo>
                  <a:pt x="7860" y="13034"/>
                  <a:pt x="7860" y="13034"/>
                  <a:pt x="7860" y="13034"/>
                </a:cubicBezTo>
                <a:cubicBezTo>
                  <a:pt x="7771" y="13108"/>
                  <a:pt x="7771" y="13108"/>
                  <a:pt x="7771" y="13108"/>
                </a:cubicBezTo>
                <a:cubicBezTo>
                  <a:pt x="7726" y="13071"/>
                  <a:pt x="7726" y="13071"/>
                  <a:pt x="7726" y="13071"/>
                </a:cubicBezTo>
                <a:cubicBezTo>
                  <a:pt x="7756" y="12997"/>
                  <a:pt x="7815" y="12997"/>
                  <a:pt x="7815" y="12849"/>
                </a:cubicBezTo>
                <a:cubicBezTo>
                  <a:pt x="7815" y="12702"/>
                  <a:pt x="7771" y="12702"/>
                  <a:pt x="7726" y="12628"/>
                </a:cubicBezTo>
                <a:cubicBezTo>
                  <a:pt x="7726" y="12628"/>
                  <a:pt x="7726" y="12628"/>
                  <a:pt x="7726" y="12628"/>
                </a:cubicBezTo>
                <a:cubicBezTo>
                  <a:pt x="7666" y="12000"/>
                  <a:pt x="7354" y="12148"/>
                  <a:pt x="7190" y="11815"/>
                </a:cubicBezTo>
                <a:moveTo>
                  <a:pt x="13874" y="11262"/>
                </a:moveTo>
                <a:cubicBezTo>
                  <a:pt x="13874" y="11262"/>
                  <a:pt x="13874" y="11262"/>
                  <a:pt x="13874" y="11262"/>
                </a:cubicBezTo>
                <a:moveTo>
                  <a:pt x="13561" y="10966"/>
                </a:moveTo>
                <a:cubicBezTo>
                  <a:pt x="13517" y="11040"/>
                  <a:pt x="13517" y="11040"/>
                  <a:pt x="13517" y="11040"/>
                </a:cubicBezTo>
                <a:cubicBezTo>
                  <a:pt x="13561" y="10966"/>
                  <a:pt x="13561" y="10966"/>
                  <a:pt x="13561" y="10966"/>
                </a:cubicBezTo>
                <a:moveTo>
                  <a:pt x="13993" y="10412"/>
                </a:moveTo>
                <a:cubicBezTo>
                  <a:pt x="13844" y="10745"/>
                  <a:pt x="13844" y="10745"/>
                  <a:pt x="13844" y="10745"/>
                </a:cubicBezTo>
                <a:cubicBezTo>
                  <a:pt x="13919" y="10745"/>
                  <a:pt x="13919" y="10745"/>
                  <a:pt x="13919" y="10745"/>
                </a:cubicBezTo>
                <a:cubicBezTo>
                  <a:pt x="13993" y="10412"/>
                  <a:pt x="13993" y="10412"/>
                  <a:pt x="13993" y="10412"/>
                </a:cubicBezTo>
                <a:moveTo>
                  <a:pt x="14276" y="10006"/>
                </a:moveTo>
                <a:cubicBezTo>
                  <a:pt x="14231" y="10080"/>
                  <a:pt x="14231" y="10080"/>
                  <a:pt x="14231" y="10080"/>
                </a:cubicBezTo>
                <a:cubicBezTo>
                  <a:pt x="14202" y="10228"/>
                  <a:pt x="14202" y="10228"/>
                  <a:pt x="14202" y="10228"/>
                </a:cubicBezTo>
                <a:cubicBezTo>
                  <a:pt x="14246" y="10117"/>
                  <a:pt x="14246" y="10117"/>
                  <a:pt x="14246" y="10117"/>
                </a:cubicBezTo>
                <a:cubicBezTo>
                  <a:pt x="14276" y="10006"/>
                  <a:pt x="14276" y="10006"/>
                  <a:pt x="14276" y="10006"/>
                </a:cubicBezTo>
                <a:moveTo>
                  <a:pt x="14276" y="9895"/>
                </a:moveTo>
                <a:cubicBezTo>
                  <a:pt x="14276" y="9895"/>
                  <a:pt x="14276" y="9895"/>
                  <a:pt x="14276" y="9895"/>
                </a:cubicBezTo>
                <a:cubicBezTo>
                  <a:pt x="14276" y="9895"/>
                  <a:pt x="14276" y="9895"/>
                  <a:pt x="14276" y="9895"/>
                </a:cubicBezTo>
                <a:moveTo>
                  <a:pt x="14246" y="8935"/>
                </a:moveTo>
                <a:cubicBezTo>
                  <a:pt x="14276" y="9046"/>
                  <a:pt x="14276" y="9046"/>
                  <a:pt x="14276" y="9046"/>
                </a:cubicBezTo>
                <a:cubicBezTo>
                  <a:pt x="14246" y="8935"/>
                  <a:pt x="14246" y="8935"/>
                  <a:pt x="14246" y="8935"/>
                </a:cubicBezTo>
                <a:moveTo>
                  <a:pt x="13919" y="8862"/>
                </a:moveTo>
                <a:cubicBezTo>
                  <a:pt x="13919" y="9157"/>
                  <a:pt x="13919" y="9157"/>
                  <a:pt x="13919" y="9157"/>
                </a:cubicBezTo>
                <a:cubicBezTo>
                  <a:pt x="13919" y="8862"/>
                  <a:pt x="13919" y="8862"/>
                  <a:pt x="13919" y="8862"/>
                </a:cubicBezTo>
                <a:moveTo>
                  <a:pt x="12906" y="8308"/>
                </a:moveTo>
                <a:cubicBezTo>
                  <a:pt x="12862" y="8640"/>
                  <a:pt x="12862" y="8640"/>
                  <a:pt x="12862" y="8640"/>
                </a:cubicBezTo>
                <a:cubicBezTo>
                  <a:pt x="12951" y="8751"/>
                  <a:pt x="12951" y="8751"/>
                  <a:pt x="12951" y="8751"/>
                </a:cubicBezTo>
                <a:cubicBezTo>
                  <a:pt x="12906" y="8308"/>
                  <a:pt x="12906" y="8308"/>
                  <a:pt x="12906" y="8308"/>
                </a:cubicBezTo>
                <a:moveTo>
                  <a:pt x="12624" y="14437"/>
                </a:moveTo>
                <a:cubicBezTo>
                  <a:pt x="12624" y="14215"/>
                  <a:pt x="12624" y="14215"/>
                  <a:pt x="12624" y="14215"/>
                </a:cubicBezTo>
                <a:cubicBezTo>
                  <a:pt x="12579" y="14105"/>
                  <a:pt x="12579" y="14105"/>
                  <a:pt x="12579" y="14105"/>
                </a:cubicBezTo>
                <a:cubicBezTo>
                  <a:pt x="12534" y="13477"/>
                  <a:pt x="12534" y="13477"/>
                  <a:pt x="12534" y="13477"/>
                </a:cubicBezTo>
                <a:cubicBezTo>
                  <a:pt x="12579" y="14105"/>
                  <a:pt x="12579" y="14105"/>
                  <a:pt x="12579" y="14105"/>
                </a:cubicBezTo>
                <a:cubicBezTo>
                  <a:pt x="12624" y="13698"/>
                  <a:pt x="12624" y="13698"/>
                  <a:pt x="12624" y="13698"/>
                </a:cubicBezTo>
                <a:cubicBezTo>
                  <a:pt x="12579" y="14105"/>
                  <a:pt x="12579" y="14105"/>
                  <a:pt x="12579" y="14105"/>
                </a:cubicBezTo>
                <a:cubicBezTo>
                  <a:pt x="12624" y="13883"/>
                  <a:pt x="12624" y="13883"/>
                  <a:pt x="12624" y="13883"/>
                </a:cubicBezTo>
                <a:cubicBezTo>
                  <a:pt x="12579" y="14105"/>
                  <a:pt x="12579" y="14105"/>
                  <a:pt x="12579" y="14105"/>
                </a:cubicBezTo>
                <a:cubicBezTo>
                  <a:pt x="12624" y="14215"/>
                  <a:pt x="12624" y="14215"/>
                  <a:pt x="12624" y="14215"/>
                </a:cubicBezTo>
                <a:cubicBezTo>
                  <a:pt x="12668" y="14105"/>
                  <a:pt x="12668" y="14105"/>
                  <a:pt x="12668" y="14105"/>
                </a:cubicBezTo>
                <a:cubicBezTo>
                  <a:pt x="12624" y="14215"/>
                  <a:pt x="12624" y="14215"/>
                  <a:pt x="12624" y="14215"/>
                </a:cubicBezTo>
                <a:cubicBezTo>
                  <a:pt x="12624" y="14437"/>
                  <a:pt x="12624" y="14437"/>
                  <a:pt x="12624" y="14437"/>
                </a:cubicBezTo>
                <a:cubicBezTo>
                  <a:pt x="12713" y="14400"/>
                  <a:pt x="12713" y="14400"/>
                  <a:pt x="12713" y="14400"/>
                </a:cubicBezTo>
                <a:cubicBezTo>
                  <a:pt x="12624" y="14437"/>
                  <a:pt x="12624" y="14437"/>
                  <a:pt x="12624" y="14437"/>
                </a:cubicBezTo>
                <a:moveTo>
                  <a:pt x="12713" y="13477"/>
                </a:moveTo>
                <a:cubicBezTo>
                  <a:pt x="12862" y="13477"/>
                  <a:pt x="12862" y="13477"/>
                  <a:pt x="12862" y="13477"/>
                </a:cubicBezTo>
                <a:cubicBezTo>
                  <a:pt x="12921" y="13145"/>
                  <a:pt x="12921" y="13145"/>
                  <a:pt x="12921" y="13145"/>
                </a:cubicBezTo>
                <a:cubicBezTo>
                  <a:pt x="12862" y="13477"/>
                  <a:pt x="12862" y="13477"/>
                  <a:pt x="12862" y="13477"/>
                </a:cubicBezTo>
                <a:cubicBezTo>
                  <a:pt x="12713" y="13477"/>
                  <a:pt x="12713" y="13477"/>
                  <a:pt x="12713" y="13477"/>
                </a:cubicBezTo>
                <a:moveTo>
                  <a:pt x="12743" y="13071"/>
                </a:moveTo>
                <a:cubicBezTo>
                  <a:pt x="12862" y="13071"/>
                  <a:pt x="12862" y="13071"/>
                  <a:pt x="12862" y="13071"/>
                </a:cubicBezTo>
                <a:cubicBezTo>
                  <a:pt x="12772" y="13440"/>
                  <a:pt x="12772" y="13440"/>
                  <a:pt x="12772" y="13440"/>
                </a:cubicBezTo>
                <a:cubicBezTo>
                  <a:pt x="12743" y="13071"/>
                  <a:pt x="12743" y="13071"/>
                  <a:pt x="12743" y="13071"/>
                </a:cubicBezTo>
                <a:moveTo>
                  <a:pt x="12743" y="13071"/>
                </a:moveTo>
                <a:cubicBezTo>
                  <a:pt x="12862" y="13071"/>
                  <a:pt x="12862" y="13071"/>
                  <a:pt x="12862" y="13071"/>
                </a:cubicBezTo>
                <a:cubicBezTo>
                  <a:pt x="12743" y="13071"/>
                  <a:pt x="12743" y="13071"/>
                  <a:pt x="12743" y="13071"/>
                </a:cubicBezTo>
                <a:moveTo>
                  <a:pt x="12624" y="12960"/>
                </a:moveTo>
                <a:cubicBezTo>
                  <a:pt x="12743" y="12628"/>
                  <a:pt x="12743" y="12628"/>
                  <a:pt x="12743" y="12628"/>
                </a:cubicBezTo>
                <a:cubicBezTo>
                  <a:pt x="12624" y="12960"/>
                  <a:pt x="12624" y="12960"/>
                  <a:pt x="12624" y="12960"/>
                </a:cubicBezTo>
                <a:moveTo>
                  <a:pt x="12653" y="12628"/>
                </a:moveTo>
                <a:cubicBezTo>
                  <a:pt x="12653" y="12628"/>
                  <a:pt x="12653" y="12628"/>
                  <a:pt x="12653" y="12628"/>
                </a:cubicBezTo>
                <a:cubicBezTo>
                  <a:pt x="12713" y="12517"/>
                  <a:pt x="12713" y="12517"/>
                  <a:pt x="12713" y="12517"/>
                </a:cubicBezTo>
                <a:cubicBezTo>
                  <a:pt x="12653" y="12628"/>
                  <a:pt x="12653" y="12628"/>
                  <a:pt x="12653" y="12628"/>
                </a:cubicBezTo>
                <a:moveTo>
                  <a:pt x="13025" y="12332"/>
                </a:moveTo>
                <a:cubicBezTo>
                  <a:pt x="13025" y="12332"/>
                  <a:pt x="13025" y="12332"/>
                  <a:pt x="13025" y="12332"/>
                </a:cubicBezTo>
                <a:cubicBezTo>
                  <a:pt x="13011" y="12665"/>
                  <a:pt x="13011" y="12665"/>
                  <a:pt x="13011" y="12665"/>
                </a:cubicBezTo>
                <a:cubicBezTo>
                  <a:pt x="12936" y="12332"/>
                  <a:pt x="12936" y="12332"/>
                  <a:pt x="12936" y="12332"/>
                </a:cubicBezTo>
                <a:cubicBezTo>
                  <a:pt x="13011" y="12665"/>
                  <a:pt x="13011" y="12665"/>
                  <a:pt x="13011" y="12665"/>
                </a:cubicBezTo>
                <a:cubicBezTo>
                  <a:pt x="13025" y="12332"/>
                  <a:pt x="13025" y="12332"/>
                  <a:pt x="13025" y="12332"/>
                </a:cubicBezTo>
                <a:moveTo>
                  <a:pt x="13025" y="12332"/>
                </a:moveTo>
                <a:cubicBezTo>
                  <a:pt x="13025" y="12332"/>
                  <a:pt x="13025" y="12332"/>
                  <a:pt x="13025" y="12332"/>
                </a:cubicBezTo>
                <a:moveTo>
                  <a:pt x="13025" y="11262"/>
                </a:moveTo>
                <a:cubicBezTo>
                  <a:pt x="13025" y="11040"/>
                  <a:pt x="13025" y="11040"/>
                  <a:pt x="13025" y="11040"/>
                </a:cubicBezTo>
                <a:cubicBezTo>
                  <a:pt x="13025" y="11262"/>
                  <a:pt x="13025" y="11262"/>
                  <a:pt x="13025" y="11262"/>
                </a:cubicBezTo>
                <a:cubicBezTo>
                  <a:pt x="13115" y="11262"/>
                  <a:pt x="13115" y="11262"/>
                  <a:pt x="13115" y="11262"/>
                </a:cubicBezTo>
                <a:cubicBezTo>
                  <a:pt x="13025" y="11262"/>
                  <a:pt x="13025" y="11262"/>
                  <a:pt x="13025" y="11262"/>
                </a:cubicBezTo>
                <a:moveTo>
                  <a:pt x="9929" y="11040"/>
                </a:moveTo>
                <a:cubicBezTo>
                  <a:pt x="9929" y="11040"/>
                  <a:pt x="9929" y="11040"/>
                  <a:pt x="9929" y="11040"/>
                </a:cubicBezTo>
                <a:cubicBezTo>
                  <a:pt x="9929" y="11040"/>
                  <a:pt x="9929" y="11040"/>
                  <a:pt x="9929" y="11040"/>
                </a:cubicBezTo>
                <a:moveTo>
                  <a:pt x="13487" y="11483"/>
                </a:moveTo>
                <a:cubicBezTo>
                  <a:pt x="13413" y="11446"/>
                  <a:pt x="13338" y="10966"/>
                  <a:pt x="13279" y="10745"/>
                </a:cubicBezTo>
                <a:cubicBezTo>
                  <a:pt x="13338" y="10966"/>
                  <a:pt x="13413" y="11446"/>
                  <a:pt x="13487" y="11483"/>
                </a:cubicBezTo>
                <a:moveTo>
                  <a:pt x="11641" y="11151"/>
                </a:moveTo>
                <a:cubicBezTo>
                  <a:pt x="11611" y="10745"/>
                  <a:pt x="11611" y="10745"/>
                  <a:pt x="11611" y="10745"/>
                </a:cubicBezTo>
                <a:cubicBezTo>
                  <a:pt x="11641" y="11151"/>
                  <a:pt x="11641" y="11151"/>
                  <a:pt x="11641" y="11151"/>
                </a:cubicBezTo>
                <a:cubicBezTo>
                  <a:pt x="11745" y="11040"/>
                  <a:pt x="11745" y="11040"/>
                  <a:pt x="11745" y="11040"/>
                </a:cubicBezTo>
                <a:cubicBezTo>
                  <a:pt x="11641" y="11151"/>
                  <a:pt x="11641" y="11151"/>
                  <a:pt x="11641" y="11151"/>
                </a:cubicBezTo>
                <a:moveTo>
                  <a:pt x="12743" y="8603"/>
                </a:moveTo>
                <a:cubicBezTo>
                  <a:pt x="12743" y="8603"/>
                  <a:pt x="12743" y="8603"/>
                  <a:pt x="12743" y="8603"/>
                </a:cubicBezTo>
                <a:cubicBezTo>
                  <a:pt x="12743" y="8603"/>
                  <a:pt x="12743" y="8566"/>
                  <a:pt x="12743" y="8492"/>
                </a:cubicBezTo>
                <a:cubicBezTo>
                  <a:pt x="12743" y="8492"/>
                  <a:pt x="12743" y="8492"/>
                  <a:pt x="12743" y="8492"/>
                </a:cubicBezTo>
                <a:cubicBezTo>
                  <a:pt x="12743" y="8566"/>
                  <a:pt x="12743" y="8603"/>
                  <a:pt x="12743" y="8603"/>
                </a:cubicBezTo>
                <a:moveTo>
                  <a:pt x="10361" y="7791"/>
                </a:moveTo>
                <a:cubicBezTo>
                  <a:pt x="10406" y="7680"/>
                  <a:pt x="10406" y="7680"/>
                  <a:pt x="10406" y="7680"/>
                </a:cubicBezTo>
                <a:cubicBezTo>
                  <a:pt x="10435" y="7495"/>
                  <a:pt x="10435" y="7495"/>
                  <a:pt x="10435" y="7495"/>
                </a:cubicBezTo>
                <a:cubicBezTo>
                  <a:pt x="10406" y="7680"/>
                  <a:pt x="10406" y="7680"/>
                  <a:pt x="10406" y="7680"/>
                </a:cubicBezTo>
                <a:cubicBezTo>
                  <a:pt x="10361" y="7791"/>
                  <a:pt x="10361" y="7791"/>
                  <a:pt x="10361" y="7791"/>
                </a:cubicBezTo>
                <a:moveTo>
                  <a:pt x="11448" y="7274"/>
                </a:moveTo>
                <a:cubicBezTo>
                  <a:pt x="11165" y="7274"/>
                  <a:pt x="11165" y="7274"/>
                  <a:pt x="11165" y="7274"/>
                </a:cubicBezTo>
                <a:cubicBezTo>
                  <a:pt x="10897" y="7274"/>
                  <a:pt x="10837" y="7458"/>
                  <a:pt x="10644" y="7569"/>
                </a:cubicBezTo>
                <a:cubicBezTo>
                  <a:pt x="10525" y="7495"/>
                  <a:pt x="10525" y="7495"/>
                  <a:pt x="10525" y="7495"/>
                </a:cubicBezTo>
                <a:cubicBezTo>
                  <a:pt x="10435" y="7495"/>
                  <a:pt x="10435" y="7495"/>
                  <a:pt x="10435" y="7495"/>
                </a:cubicBezTo>
                <a:cubicBezTo>
                  <a:pt x="10406" y="7680"/>
                  <a:pt x="10406" y="7680"/>
                  <a:pt x="10406" y="7680"/>
                </a:cubicBezTo>
                <a:cubicBezTo>
                  <a:pt x="10361" y="7791"/>
                  <a:pt x="10361" y="7791"/>
                  <a:pt x="10361" y="7791"/>
                </a:cubicBezTo>
                <a:cubicBezTo>
                  <a:pt x="10242" y="8123"/>
                  <a:pt x="10242" y="8123"/>
                  <a:pt x="10242" y="8123"/>
                </a:cubicBezTo>
                <a:cubicBezTo>
                  <a:pt x="10242" y="8308"/>
                  <a:pt x="10242" y="8308"/>
                  <a:pt x="10242" y="8308"/>
                </a:cubicBezTo>
                <a:cubicBezTo>
                  <a:pt x="10242" y="8123"/>
                  <a:pt x="10242" y="8123"/>
                  <a:pt x="10242" y="8123"/>
                </a:cubicBezTo>
                <a:cubicBezTo>
                  <a:pt x="10093" y="8677"/>
                  <a:pt x="10018" y="8640"/>
                  <a:pt x="9914" y="9046"/>
                </a:cubicBezTo>
                <a:cubicBezTo>
                  <a:pt x="9914" y="9046"/>
                  <a:pt x="9914" y="9046"/>
                  <a:pt x="9914" y="9046"/>
                </a:cubicBezTo>
                <a:cubicBezTo>
                  <a:pt x="9795" y="9674"/>
                  <a:pt x="9795" y="9674"/>
                  <a:pt x="9795" y="9674"/>
                </a:cubicBezTo>
                <a:cubicBezTo>
                  <a:pt x="9825" y="9858"/>
                  <a:pt x="9840" y="9822"/>
                  <a:pt x="9840" y="10117"/>
                </a:cubicBezTo>
                <a:cubicBezTo>
                  <a:pt x="9840" y="10302"/>
                  <a:pt x="9840" y="10302"/>
                  <a:pt x="9840" y="10302"/>
                </a:cubicBezTo>
                <a:cubicBezTo>
                  <a:pt x="9840" y="10855"/>
                  <a:pt x="9840" y="10855"/>
                  <a:pt x="9840" y="10855"/>
                </a:cubicBezTo>
                <a:cubicBezTo>
                  <a:pt x="9914" y="10855"/>
                  <a:pt x="9914" y="10855"/>
                  <a:pt x="9914" y="10855"/>
                </a:cubicBezTo>
                <a:cubicBezTo>
                  <a:pt x="10004" y="11040"/>
                  <a:pt x="10004" y="11040"/>
                  <a:pt x="10004" y="11040"/>
                </a:cubicBezTo>
                <a:cubicBezTo>
                  <a:pt x="10152" y="11040"/>
                  <a:pt x="10152" y="11040"/>
                  <a:pt x="10152" y="11040"/>
                </a:cubicBezTo>
                <a:cubicBezTo>
                  <a:pt x="10152" y="11151"/>
                  <a:pt x="10152" y="11151"/>
                  <a:pt x="10152" y="11151"/>
                </a:cubicBezTo>
                <a:cubicBezTo>
                  <a:pt x="10152" y="11040"/>
                  <a:pt x="10152" y="11040"/>
                  <a:pt x="10152" y="11040"/>
                </a:cubicBezTo>
                <a:cubicBezTo>
                  <a:pt x="10004" y="11040"/>
                  <a:pt x="10004" y="11040"/>
                  <a:pt x="10004" y="11040"/>
                </a:cubicBezTo>
                <a:cubicBezTo>
                  <a:pt x="9914" y="10855"/>
                  <a:pt x="9914" y="10855"/>
                  <a:pt x="9914" y="10855"/>
                </a:cubicBezTo>
                <a:cubicBezTo>
                  <a:pt x="9840" y="10855"/>
                  <a:pt x="9840" y="10855"/>
                  <a:pt x="9840" y="10855"/>
                </a:cubicBezTo>
                <a:cubicBezTo>
                  <a:pt x="9840" y="11040"/>
                  <a:pt x="9840" y="11040"/>
                  <a:pt x="9840" y="11040"/>
                </a:cubicBezTo>
                <a:cubicBezTo>
                  <a:pt x="10018" y="11778"/>
                  <a:pt x="9989" y="11815"/>
                  <a:pt x="10272" y="12332"/>
                </a:cubicBezTo>
                <a:cubicBezTo>
                  <a:pt x="10152" y="11852"/>
                  <a:pt x="9989" y="11889"/>
                  <a:pt x="9929" y="11040"/>
                </a:cubicBezTo>
                <a:cubicBezTo>
                  <a:pt x="9929" y="11040"/>
                  <a:pt x="9929" y="11040"/>
                  <a:pt x="9929" y="11040"/>
                </a:cubicBezTo>
                <a:cubicBezTo>
                  <a:pt x="9989" y="11889"/>
                  <a:pt x="10152" y="11852"/>
                  <a:pt x="10272" y="12332"/>
                </a:cubicBezTo>
                <a:cubicBezTo>
                  <a:pt x="10644" y="12222"/>
                  <a:pt x="10644" y="12222"/>
                  <a:pt x="10644" y="12222"/>
                </a:cubicBezTo>
                <a:cubicBezTo>
                  <a:pt x="10763" y="12222"/>
                  <a:pt x="10763" y="12222"/>
                  <a:pt x="10763" y="12222"/>
                </a:cubicBezTo>
                <a:cubicBezTo>
                  <a:pt x="10852" y="12111"/>
                  <a:pt x="10852" y="12111"/>
                  <a:pt x="10852" y="12111"/>
                </a:cubicBezTo>
                <a:cubicBezTo>
                  <a:pt x="11001" y="12000"/>
                  <a:pt x="11001" y="12000"/>
                  <a:pt x="11001" y="12000"/>
                </a:cubicBezTo>
                <a:cubicBezTo>
                  <a:pt x="11001" y="12000"/>
                  <a:pt x="11016" y="12000"/>
                  <a:pt x="11016" y="12000"/>
                </a:cubicBezTo>
                <a:cubicBezTo>
                  <a:pt x="11090" y="12000"/>
                  <a:pt x="11135" y="12185"/>
                  <a:pt x="11209" y="12332"/>
                </a:cubicBezTo>
                <a:cubicBezTo>
                  <a:pt x="11328" y="12332"/>
                  <a:pt x="11328" y="12332"/>
                  <a:pt x="11328" y="12332"/>
                </a:cubicBezTo>
                <a:cubicBezTo>
                  <a:pt x="11403" y="12443"/>
                  <a:pt x="11403" y="12443"/>
                  <a:pt x="11403" y="12443"/>
                </a:cubicBezTo>
                <a:cubicBezTo>
                  <a:pt x="11418" y="12628"/>
                  <a:pt x="11418" y="12628"/>
                  <a:pt x="11418" y="12628"/>
                </a:cubicBezTo>
                <a:cubicBezTo>
                  <a:pt x="11403" y="12443"/>
                  <a:pt x="11403" y="12443"/>
                  <a:pt x="11403" y="12443"/>
                </a:cubicBezTo>
                <a:cubicBezTo>
                  <a:pt x="11328" y="12332"/>
                  <a:pt x="11328" y="12332"/>
                  <a:pt x="11328" y="12332"/>
                </a:cubicBezTo>
                <a:cubicBezTo>
                  <a:pt x="11373" y="12517"/>
                  <a:pt x="11373" y="12517"/>
                  <a:pt x="11373" y="12517"/>
                </a:cubicBezTo>
                <a:cubicBezTo>
                  <a:pt x="11373" y="12849"/>
                  <a:pt x="11373" y="12849"/>
                  <a:pt x="11373" y="12849"/>
                </a:cubicBezTo>
                <a:cubicBezTo>
                  <a:pt x="11373" y="13071"/>
                  <a:pt x="11373" y="13071"/>
                  <a:pt x="11373" y="13071"/>
                </a:cubicBezTo>
                <a:cubicBezTo>
                  <a:pt x="11373" y="13145"/>
                  <a:pt x="11373" y="13145"/>
                  <a:pt x="11373" y="13145"/>
                </a:cubicBezTo>
                <a:cubicBezTo>
                  <a:pt x="11537" y="13809"/>
                  <a:pt x="11537" y="13809"/>
                  <a:pt x="11537" y="13809"/>
                </a:cubicBezTo>
                <a:cubicBezTo>
                  <a:pt x="11567" y="13994"/>
                  <a:pt x="11596" y="14178"/>
                  <a:pt x="11611" y="14437"/>
                </a:cubicBezTo>
                <a:cubicBezTo>
                  <a:pt x="13204" y="14437"/>
                  <a:pt x="13204" y="14437"/>
                  <a:pt x="13204" y="14437"/>
                </a:cubicBezTo>
                <a:cubicBezTo>
                  <a:pt x="13145" y="14105"/>
                  <a:pt x="13145" y="14105"/>
                  <a:pt x="13145" y="14105"/>
                </a:cubicBezTo>
                <a:cubicBezTo>
                  <a:pt x="13145" y="13809"/>
                  <a:pt x="13145" y="13809"/>
                  <a:pt x="13145" y="13809"/>
                </a:cubicBezTo>
                <a:cubicBezTo>
                  <a:pt x="13189" y="13662"/>
                  <a:pt x="13189" y="13662"/>
                  <a:pt x="13189" y="13662"/>
                </a:cubicBezTo>
                <a:cubicBezTo>
                  <a:pt x="13234" y="13588"/>
                  <a:pt x="13234" y="13588"/>
                  <a:pt x="13234" y="13588"/>
                </a:cubicBezTo>
                <a:cubicBezTo>
                  <a:pt x="13591" y="12628"/>
                  <a:pt x="13591" y="12628"/>
                  <a:pt x="13591" y="12628"/>
                </a:cubicBezTo>
                <a:cubicBezTo>
                  <a:pt x="13755" y="12111"/>
                  <a:pt x="13755" y="12111"/>
                  <a:pt x="13755" y="12111"/>
                </a:cubicBezTo>
                <a:cubicBezTo>
                  <a:pt x="13591" y="12628"/>
                  <a:pt x="13591" y="12628"/>
                  <a:pt x="13591" y="12628"/>
                </a:cubicBezTo>
                <a:cubicBezTo>
                  <a:pt x="13755" y="12111"/>
                  <a:pt x="13755" y="12111"/>
                  <a:pt x="13755" y="12111"/>
                </a:cubicBezTo>
                <a:cubicBezTo>
                  <a:pt x="13755" y="12000"/>
                  <a:pt x="13755" y="12000"/>
                  <a:pt x="13755" y="12000"/>
                </a:cubicBezTo>
                <a:cubicBezTo>
                  <a:pt x="13800" y="11889"/>
                  <a:pt x="13800" y="11889"/>
                  <a:pt x="13800" y="11889"/>
                </a:cubicBezTo>
                <a:cubicBezTo>
                  <a:pt x="13874" y="11262"/>
                  <a:pt x="13874" y="11262"/>
                  <a:pt x="13874" y="11262"/>
                </a:cubicBezTo>
                <a:cubicBezTo>
                  <a:pt x="13844" y="11262"/>
                  <a:pt x="13844" y="11262"/>
                  <a:pt x="13844" y="11262"/>
                </a:cubicBezTo>
                <a:cubicBezTo>
                  <a:pt x="13874" y="11262"/>
                  <a:pt x="13874" y="11262"/>
                  <a:pt x="13874" y="11262"/>
                </a:cubicBezTo>
                <a:cubicBezTo>
                  <a:pt x="13844" y="11262"/>
                  <a:pt x="13844" y="11262"/>
                  <a:pt x="13844" y="11262"/>
                </a:cubicBezTo>
                <a:cubicBezTo>
                  <a:pt x="13561" y="11372"/>
                  <a:pt x="13561" y="11372"/>
                  <a:pt x="13561" y="11372"/>
                </a:cubicBezTo>
                <a:cubicBezTo>
                  <a:pt x="13561" y="11372"/>
                  <a:pt x="13561" y="11372"/>
                  <a:pt x="13561" y="11372"/>
                </a:cubicBezTo>
                <a:cubicBezTo>
                  <a:pt x="13427" y="11372"/>
                  <a:pt x="13427" y="11372"/>
                  <a:pt x="13427" y="11372"/>
                </a:cubicBezTo>
                <a:cubicBezTo>
                  <a:pt x="13427" y="11040"/>
                  <a:pt x="13427" y="11040"/>
                  <a:pt x="13427" y="11040"/>
                </a:cubicBezTo>
                <a:cubicBezTo>
                  <a:pt x="13398" y="10855"/>
                  <a:pt x="13398" y="10855"/>
                  <a:pt x="13398" y="10855"/>
                </a:cubicBezTo>
                <a:cubicBezTo>
                  <a:pt x="13353" y="10966"/>
                  <a:pt x="13353" y="10966"/>
                  <a:pt x="13353" y="10966"/>
                </a:cubicBezTo>
                <a:cubicBezTo>
                  <a:pt x="13279" y="10745"/>
                  <a:pt x="13279" y="10745"/>
                  <a:pt x="13279" y="10745"/>
                </a:cubicBezTo>
                <a:cubicBezTo>
                  <a:pt x="13279" y="10745"/>
                  <a:pt x="13279" y="10745"/>
                  <a:pt x="13279" y="10745"/>
                </a:cubicBezTo>
                <a:cubicBezTo>
                  <a:pt x="13040" y="10080"/>
                  <a:pt x="13040" y="10080"/>
                  <a:pt x="13040" y="10080"/>
                </a:cubicBezTo>
                <a:cubicBezTo>
                  <a:pt x="13025" y="9674"/>
                  <a:pt x="13025" y="9674"/>
                  <a:pt x="13025" y="9674"/>
                </a:cubicBezTo>
                <a:cubicBezTo>
                  <a:pt x="12832" y="8751"/>
                  <a:pt x="12832" y="8751"/>
                  <a:pt x="12832" y="8751"/>
                </a:cubicBezTo>
                <a:cubicBezTo>
                  <a:pt x="12832" y="8751"/>
                  <a:pt x="12832" y="8751"/>
                  <a:pt x="12832" y="8751"/>
                </a:cubicBezTo>
                <a:cubicBezTo>
                  <a:pt x="12832" y="8640"/>
                  <a:pt x="12832" y="8640"/>
                  <a:pt x="12832" y="8640"/>
                </a:cubicBezTo>
                <a:cubicBezTo>
                  <a:pt x="12743" y="8308"/>
                  <a:pt x="12743" y="8308"/>
                  <a:pt x="12743" y="8308"/>
                </a:cubicBezTo>
                <a:cubicBezTo>
                  <a:pt x="12743" y="8308"/>
                  <a:pt x="12743" y="8308"/>
                  <a:pt x="12743" y="8308"/>
                </a:cubicBezTo>
                <a:cubicBezTo>
                  <a:pt x="12832" y="8640"/>
                  <a:pt x="12832" y="8640"/>
                  <a:pt x="12832" y="8640"/>
                </a:cubicBezTo>
                <a:cubicBezTo>
                  <a:pt x="12862" y="8640"/>
                  <a:pt x="12862" y="8640"/>
                  <a:pt x="12862" y="8640"/>
                </a:cubicBezTo>
                <a:cubicBezTo>
                  <a:pt x="12906" y="8308"/>
                  <a:pt x="12906" y="8308"/>
                  <a:pt x="12906" y="8308"/>
                </a:cubicBezTo>
                <a:cubicBezTo>
                  <a:pt x="12906" y="8234"/>
                  <a:pt x="12906" y="8234"/>
                  <a:pt x="12906" y="8234"/>
                </a:cubicBezTo>
                <a:cubicBezTo>
                  <a:pt x="12624" y="8234"/>
                  <a:pt x="12624" y="8234"/>
                  <a:pt x="12624" y="8234"/>
                </a:cubicBezTo>
                <a:cubicBezTo>
                  <a:pt x="12460" y="8234"/>
                  <a:pt x="12460" y="8234"/>
                  <a:pt x="12460" y="8234"/>
                </a:cubicBezTo>
                <a:cubicBezTo>
                  <a:pt x="12415" y="8123"/>
                  <a:pt x="12415" y="8123"/>
                  <a:pt x="12415" y="8123"/>
                </a:cubicBezTo>
                <a:cubicBezTo>
                  <a:pt x="12207" y="8086"/>
                  <a:pt x="12222" y="7902"/>
                  <a:pt x="12103" y="7902"/>
                </a:cubicBezTo>
                <a:cubicBezTo>
                  <a:pt x="12028" y="7902"/>
                  <a:pt x="11998" y="8197"/>
                  <a:pt x="11983" y="8308"/>
                </a:cubicBezTo>
                <a:cubicBezTo>
                  <a:pt x="11775" y="8234"/>
                  <a:pt x="11775" y="8234"/>
                  <a:pt x="11775" y="8234"/>
                </a:cubicBezTo>
                <a:cubicBezTo>
                  <a:pt x="11775" y="8234"/>
                  <a:pt x="11775" y="8234"/>
                  <a:pt x="11775" y="8234"/>
                </a:cubicBezTo>
                <a:cubicBezTo>
                  <a:pt x="11686" y="7902"/>
                  <a:pt x="11686" y="7902"/>
                  <a:pt x="11686" y="7902"/>
                </a:cubicBezTo>
                <a:cubicBezTo>
                  <a:pt x="11611" y="7902"/>
                  <a:pt x="11611" y="7902"/>
                  <a:pt x="11611" y="7902"/>
                </a:cubicBezTo>
                <a:cubicBezTo>
                  <a:pt x="11567" y="7902"/>
                  <a:pt x="11567" y="7902"/>
                  <a:pt x="11567" y="7902"/>
                </a:cubicBezTo>
                <a:cubicBezTo>
                  <a:pt x="11403" y="7902"/>
                  <a:pt x="11492" y="7680"/>
                  <a:pt x="11448" y="7495"/>
                </a:cubicBezTo>
                <a:cubicBezTo>
                  <a:pt x="11403" y="7717"/>
                  <a:pt x="11403" y="7717"/>
                  <a:pt x="11403" y="7717"/>
                </a:cubicBezTo>
                <a:cubicBezTo>
                  <a:pt x="11448" y="7495"/>
                  <a:pt x="11448" y="7495"/>
                  <a:pt x="11448" y="7495"/>
                </a:cubicBezTo>
                <a:cubicBezTo>
                  <a:pt x="11448" y="7274"/>
                  <a:pt x="11448" y="7274"/>
                  <a:pt x="11448" y="7274"/>
                </a:cubicBezTo>
                <a:moveTo>
                  <a:pt x="12668" y="7274"/>
                </a:moveTo>
                <a:cubicBezTo>
                  <a:pt x="12624" y="7385"/>
                  <a:pt x="12624" y="7385"/>
                  <a:pt x="12624" y="7385"/>
                </a:cubicBezTo>
                <a:cubicBezTo>
                  <a:pt x="12668" y="7274"/>
                  <a:pt x="12668" y="7274"/>
                  <a:pt x="12668" y="7274"/>
                </a:cubicBezTo>
                <a:moveTo>
                  <a:pt x="12713" y="7274"/>
                </a:moveTo>
                <a:cubicBezTo>
                  <a:pt x="12758" y="7680"/>
                  <a:pt x="12758" y="7680"/>
                  <a:pt x="12758" y="7680"/>
                </a:cubicBezTo>
                <a:cubicBezTo>
                  <a:pt x="12832" y="7680"/>
                  <a:pt x="12832" y="7680"/>
                  <a:pt x="12832" y="7680"/>
                </a:cubicBezTo>
                <a:cubicBezTo>
                  <a:pt x="12832" y="7385"/>
                  <a:pt x="12832" y="7385"/>
                  <a:pt x="12832" y="7385"/>
                </a:cubicBezTo>
                <a:cubicBezTo>
                  <a:pt x="12713" y="7274"/>
                  <a:pt x="12713" y="7274"/>
                  <a:pt x="12713" y="7274"/>
                </a:cubicBezTo>
                <a:moveTo>
                  <a:pt x="10703" y="7200"/>
                </a:moveTo>
                <a:cubicBezTo>
                  <a:pt x="10391" y="7200"/>
                  <a:pt x="10391" y="7200"/>
                  <a:pt x="10391" y="7200"/>
                </a:cubicBezTo>
                <a:cubicBezTo>
                  <a:pt x="10480" y="7348"/>
                  <a:pt x="10480" y="7348"/>
                  <a:pt x="10480" y="7348"/>
                </a:cubicBezTo>
                <a:cubicBezTo>
                  <a:pt x="10688" y="7274"/>
                  <a:pt x="10688" y="7274"/>
                  <a:pt x="10688" y="7274"/>
                </a:cubicBezTo>
                <a:cubicBezTo>
                  <a:pt x="10688" y="7237"/>
                  <a:pt x="10688" y="7237"/>
                  <a:pt x="10703" y="7200"/>
                </a:cubicBezTo>
                <a:moveTo>
                  <a:pt x="10718" y="7200"/>
                </a:moveTo>
                <a:cubicBezTo>
                  <a:pt x="10703" y="7200"/>
                  <a:pt x="10703" y="7200"/>
                  <a:pt x="10703" y="7200"/>
                </a:cubicBezTo>
                <a:cubicBezTo>
                  <a:pt x="10688" y="7237"/>
                  <a:pt x="10688" y="7237"/>
                  <a:pt x="10688" y="7274"/>
                </a:cubicBezTo>
                <a:cubicBezTo>
                  <a:pt x="10480" y="7348"/>
                  <a:pt x="10480" y="7348"/>
                  <a:pt x="10480" y="7348"/>
                </a:cubicBezTo>
                <a:cubicBezTo>
                  <a:pt x="10391" y="7200"/>
                  <a:pt x="10391" y="7200"/>
                  <a:pt x="10391" y="7200"/>
                </a:cubicBezTo>
                <a:cubicBezTo>
                  <a:pt x="10301" y="7200"/>
                  <a:pt x="10301" y="7200"/>
                  <a:pt x="10301" y="7200"/>
                </a:cubicBezTo>
                <a:cubicBezTo>
                  <a:pt x="10435" y="7495"/>
                  <a:pt x="10435" y="7495"/>
                  <a:pt x="10435" y="7495"/>
                </a:cubicBezTo>
                <a:cubicBezTo>
                  <a:pt x="10525" y="7495"/>
                  <a:pt x="10525" y="7495"/>
                  <a:pt x="10525" y="7495"/>
                </a:cubicBezTo>
                <a:cubicBezTo>
                  <a:pt x="10644" y="7569"/>
                  <a:pt x="10644" y="7569"/>
                  <a:pt x="10644" y="7569"/>
                </a:cubicBezTo>
                <a:cubicBezTo>
                  <a:pt x="10525" y="7495"/>
                  <a:pt x="10525" y="7495"/>
                  <a:pt x="10525" y="7495"/>
                </a:cubicBezTo>
                <a:cubicBezTo>
                  <a:pt x="10688" y="7348"/>
                  <a:pt x="10688" y="7348"/>
                  <a:pt x="10688" y="7348"/>
                </a:cubicBezTo>
                <a:cubicBezTo>
                  <a:pt x="10688" y="7348"/>
                  <a:pt x="10703" y="7274"/>
                  <a:pt x="10718" y="7200"/>
                </a:cubicBezTo>
                <a:moveTo>
                  <a:pt x="11730" y="7200"/>
                </a:moveTo>
                <a:cubicBezTo>
                  <a:pt x="11626" y="7200"/>
                  <a:pt x="11626" y="7200"/>
                  <a:pt x="11626" y="7200"/>
                </a:cubicBezTo>
                <a:cubicBezTo>
                  <a:pt x="11656" y="7274"/>
                  <a:pt x="11686" y="7311"/>
                  <a:pt x="11701" y="7311"/>
                </a:cubicBezTo>
                <a:cubicBezTo>
                  <a:pt x="11716" y="7311"/>
                  <a:pt x="11730" y="7274"/>
                  <a:pt x="11730" y="7200"/>
                </a:cubicBezTo>
                <a:moveTo>
                  <a:pt x="12162" y="7200"/>
                </a:moveTo>
                <a:cubicBezTo>
                  <a:pt x="12103" y="7200"/>
                  <a:pt x="12103" y="7200"/>
                  <a:pt x="12103" y="7200"/>
                </a:cubicBezTo>
                <a:cubicBezTo>
                  <a:pt x="12117" y="7237"/>
                  <a:pt x="12117" y="7237"/>
                  <a:pt x="12117" y="7237"/>
                </a:cubicBezTo>
                <a:cubicBezTo>
                  <a:pt x="12162" y="7200"/>
                  <a:pt x="12162" y="7200"/>
                  <a:pt x="12162" y="7200"/>
                </a:cubicBezTo>
                <a:moveTo>
                  <a:pt x="12475" y="7200"/>
                </a:moveTo>
                <a:cubicBezTo>
                  <a:pt x="12475" y="7200"/>
                  <a:pt x="12475" y="7200"/>
                  <a:pt x="12475" y="7200"/>
                </a:cubicBezTo>
                <a:cubicBezTo>
                  <a:pt x="12504" y="7274"/>
                  <a:pt x="12504" y="7274"/>
                  <a:pt x="12504" y="7274"/>
                </a:cubicBezTo>
                <a:cubicBezTo>
                  <a:pt x="12475" y="7200"/>
                  <a:pt x="12475" y="7200"/>
                  <a:pt x="12475" y="7200"/>
                </a:cubicBezTo>
                <a:moveTo>
                  <a:pt x="12906" y="8234"/>
                </a:moveTo>
                <a:cubicBezTo>
                  <a:pt x="12906" y="8234"/>
                  <a:pt x="12906" y="8234"/>
                  <a:pt x="12906" y="8234"/>
                </a:cubicBezTo>
                <a:moveTo>
                  <a:pt x="12981" y="7237"/>
                </a:moveTo>
                <a:cubicBezTo>
                  <a:pt x="12981" y="7237"/>
                  <a:pt x="12981" y="7237"/>
                  <a:pt x="12981" y="7237"/>
                </a:cubicBezTo>
                <a:moveTo>
                  <a:pt x="14410" y="7200"/>
                </a:moveTo>
                <a:cubicBezTo>
                  <a:pt x="14082" y="7200"/>
                  <a:pt x="14082" y="7200"/>
                  <a:pt x="14082" y="7200"/>
                </a:cubicBezTo>
                <a:cubicBezTo>
                  <a:pt x="14082" y="7385"/>
                  <a:pt x="14082" y="7385"/>
                  <a:pt x="14082" y="7385"/>
                </a:cubicBezTo>
                <a:cubicBezTo>
                  <a:pt x="14082" y="7200"/>
                  <a:pt x="14082" y="7200"/>
                  <a:pt x="14082" y="7200"/>
                </a:cubicBezTo>
                <a:cubicBezTo>
                  <a:pt x="14053" y="7200"/>
                  <a:pt x="14053" y="7200"/>
                  <a:pt x="14053" y="7200"/>
                </a:cubicBezTo>
                <a:cubicBezTo>
                  <a:pt x="14053" y="7274"/>
                  <a:pt x="14053" y="7274"/>
                  <a:pt x="14053" y="7274"/>
                </a:cubicBezTo>
                <a:cubicBezTo>
                  <a:pt x="13919" y="7274"/>
                  <a:pt x="13919" y="7274"/>
                  <a:pt x="13919" y="7274"/>
                </a:cubicBezTo>
                <a:cubicBezTo>
                  <a:pt x="13859" y="7274"/>
                  <a:pt x="13844" y="7237"/>
                  <a:pt x="13829" y="7200"/>
                </a:cubicBezTo>
                <a:cubicBezTo>
                  <a:pt x="13591" y="7200"/>
                  <a:pt x="13591" y="7200"/>
                  <a:pt x="13591" y="7200"/>
                </a:cubicBezTo>
                <a:cubicBezTo>
                  <a:pt x="13591" y="7274"/>
                  <a:pt x="13591" y="7274"/>
                  <a:pt x="13591" y="7274"/>
                </a:cubicBezTo>
                <a:cubicBezTo>
                  <a:pt x="13591" y="7200"/>
                  <a:pt x="13591" y="7200"/>
                  <a:pt x="13591" y="7200"/>
                </a:cubicBezTo>
                <a:cubicBezTo>
                  <a:pt x="12475" y="7200"/>
                  <a:pt x="12475" y="7200"/>
                  <a:pt x="12475" y="7200"/>
                </a:cubicBezTo>
                <a:cubicBezTo>
                  <a:pt x="12504" y="7274"/>
                  <a:pt x="12504" y="7274"/>
                  <a:pt x="12504" y="7274"/>
                </a:cubicBezTo>
                <a:cubicBezTo>
                  <a:pt x="12624" y="7385"/>
                  <a:pt x="12624" y="7385"/>
                  <a:pt x="12624" y="7385"/>
                </a:cubicBezTo>
                <a:cubicBezTo>
                  <a:pt x="12668" y="7274"/>
                  <a:pt x="12668" y="7274"/>
                  <a:pt x="12668" y="7274"/>
                </a:cubicBezTo>
                <a:cubicBezTo>
                  <a:pt x="12713" y="7274"/>
                  <a:pt x="12713" y="7274"/>
                  <a:pt x="12713" y="7274"/>
                </a:cubicBezTo>
                <a:cubicBezTo>
                  <a:pt x="12832" y="7385"/>
                  <a:pt x="12832" y="7385"/>
                  <a:pt x="12832" y="7385"/>
                </a:cubicBezTo>
                <a:cubicBezTo>
                  <a:pt x="12862" y="7385"/>
                  <a:pt x="12862" y="7385"/>
                  <a:pt x="12862" y="7385"/>
                </a:cubicBezTo>
                <a:cubicBezTo>
                  <a:pt x="12981" y="7237"/>
                  <a:pt x="12981" y="7237"/>
                  <a:pt x="12981" y="7237"/>
                </a:cubicBezTo>
                <a:cubicBezTo>
                  <a:pt x="12862" y="7385"/>
                  <a:pt x="12862" y="7385"/>
                  <a:pt x="12862" y="7385"/>
                </a:cubicBezTo>
                <a:cubicBezTo>
                  <a:pt x="12951" y="7385"/>
                  <a:pt x="12951" y="7385"/>
                  <a:pt x="12951" y="7385"/>
                </a:cubicBezTo>
                <a:cubicBezTo>
                  <a:pt x="12877" y="8123"/>
                  <a:pt x="12877" y="8123"/>
                  <a:pt x="12877" y="8123"/>
                </a:cubicBezTo>
                <a:cubicBezTo>
                  <a:pt x="12787" y="8123"/>
                  <a:pt x="12787" y="8123"/>
                  <a:pt x="12787" y="8123"/>
                </a:cubicBezTo>
                <a:cubicBezTo>
                  <a:pt x="12624" y="8234"/>
                  <a:pt x="12624" y="8234"/>
                  <a:pt x="12624" y="8234"/>
                </a:cubicBezTo>
                <a:cubicBezTo>
                  <a:pt x="12906" y="8234"/>
                  <a:pt x="12906" y="8234"/>
                  <a:pt x="12906" y="8234"/>
                </a:cubicBezTo>
                <a:cubicBezTo>
                  <a:pt x="12906" y="8308"/>
                  <a:pt x="12906" y="8308"/>
                  <a:pt x="12906" y="8308"/>
                </a:cubicBezTo>
                <a:cubicBezTo>
                  <a:pt x="12951" y="8751"/>
                  <a:pt x="12951" y="8751"/>
                  <a:pt x="12951" y="8751"/>
                </a:cubicBezTo>
                <a:cubicBezTo>
                  <a:pt x="12996" y="8862"/>
                  <a:pt x="12996" y="8862"/>
                  <a:pt x="12996" y="8862"/>
                </a:cubicBezTo>
                <a:cubicBezTo>
                  <a:pt x="13025" y="8935"/>
                  <a:pt x="13025" y="8935"/>
                  <a:pt x="13025" y="8935"/>
                </a:cubicBezTo>
                <a:cubicBezTo>
                  <a:pt x="12996" y="8862"/>
                  <a:pt x="12996" y="8862"/>
                  <a:pt x="12996" y="8862"/>
                </a:cubicBezTo>
                <a:cubicBezTo>
                  <a:pt x="12951" y="8751"/>
                  <a:pt x="12951" y="8751"/>
                  <a:pt x="12951" y="8751"/>
                </a:cubicBezTo>
                <a:cubicBezTo>
                  <a:pt x="12996" y="8862"/>
                  <a:pt x="12996" y="8862"/>
                  <a:pt x="12996" y="8862"/>
                </a:cubicBezTo>
                <a:cubicBezTo>
                  <a:pt x="13025" y="8935"/>
                  <a:pt x="13025" y="8935"/>
                  <a:pt x="13025" y="8935"/>
                </a:cubicBezTo>
                <a:cubicBezTo>
                  <a:pt x="13100" y="9268"/>
                  <a:pt x="13100" y="9378"/>
                  <a:pt x="13174" y="9748"/>
                </a:cubicBezTo>
                <a:cubicBezTo>
                  <a:pt x="13204" y="9932"/>
                  <a:pt x="13338" y="10191"/>
                  <a:pt x="13398" y="10412"/>
                </a:cubicBezTo>
                <a:cubicBezTo>
                  <a:pt x="13398" y="10855"/>
                  <a:pt x="13398" y="10855"/>
                  <a:pt x="13398" y="10855"/>
                </a:cubicBezTo>
                <a:cubicBezTo>
                  <a:pt x="13427" y="11040"/>
                  <a:pt x="13427" y="11040"/>
                  <a:pt x="13427" y="11040"/>
                </a:cubicBezTo>
                <a:cubicBezTo>
                  <a:pt x="13517" y="11040"/>
                  <a:pt x="13517" y="11040"/>
                  <a:pt x="13517" y="11040"/>
                </a:cubicBezTo>
                <a:cubicBezTo>
                  <a:pt x="13561" y="10966"/>
                  <a:pt x="13561" y="10966"/>
                  <a:pt x="13561" y="10966"/>
                </a:cubicBezTo>
                <a:cubicBezTo>
                  <a:pt x="13844" y="10745"/>
                  <a:pt x="13844" y="10745"/>
                  <a:pt x="13844" y="10745"/>
                </a:cubicBezTo>
                <a:cubicBezTo>
                  <a:pt x="13993" y="10412"/>
                  <a:pt x="13993" y="10412"/>
                  <a:pt x="13993" y="10412"/>
                </a:cubicBezTo>
                <a:cubicBezTo>
                  <a:pt x="14202" y="10228"/>
                  <a:pt x="14202" y="10228"/>
                  <a:pt x="14202" y="10228"/>
                </a:cubicBezTo>
                <a:cubicBezTo>
                  <a:pt x="14231" y="10080"/>
                  <a:pt x="14231" y="10080"/>
                  <a:pt x="14231" y="10080"/>
                </a:cubicBezTo>
                <a:cubicBezTo>
                  <a:pt x="14276" y="10006"/>
                  <a:pt x="14276" y="10006"/>
                  <a:pt x="14276" y="10006"/>
                </a:cubicBezTo>
                <a:cubicBezTo>
                  <a:pt x="14276" y="9895"/>
                  <a:pt x="14276" y="9895"/>
                  <a:pt x="14276" y="9895"/>
                </a:cubicBezTo>
                <a:cubicBezTo>
                  <a:pt x="14276" y="9895"/>
                  <a:pt x="14276" y="9895"/>
                  <a:pt x="14276" y="9895"/>
                </a:cubicBezTo>
                <a:cubicBezTo>
                  <a:pt x="14276" y="9895"/>
                  <a:pt x="14276" y="9895"/>
                  <a:pt x="14276" y="9895"/>
                </a:cubicBezTo>
                <a:cubicBezTo>
                  <a:pt x="14306" y="9785"/>
                  <a:pt x="14365" y="9637"/>
                  <a:pt x="14365" y="9600"/>
                </a:cubicBezTo>
                <a:cubicBezTo>
                  <a:pt x="14365" y="9600"/>
                  <a:pt x="14365" y="9600"/>
                  <a:pt x="14365" y="9600"/>
                </a:cubicBezTo>
                <a:cubicBezTo>
                  <a:pt x="14365" y="9637"/>
                  <a:pt x="14306" y="9785"/>
                  <a:pt x="14276" y="9895"/>
                </a:cubicBezTo>
                <a:cubicBezTo>
                  <a:pt x="14321" y="9822"/>
                  <a:pt x="14410" y="9711"/>
                  <a:pt x="14410" y="9600"/>
                </a:cubicBezTo>
                <a:cubicBezTo>
                  <a:pt x="14410" y="9526"/>
                  <a:pt x="14350" y="9378"/>
                  <a:pt x="14321" y="9268"/>
                </a:cubicBezTo>
                <a:cubicBezTo>
                  <a:pt x="14246" y="9268"/>
                  <a:pt x="14246" y="9268"/>
                  <a:pt x="14246" y="9268"/>
                </a:cubicBezTo>
                <a:cubicBezTo>
                  <a:pt x="14246" y="9268"/>
                  <a:pt x="14246" y="9268"/>
                  <a:pt x="14246" y="9268"/>
                </a:cubicBezTo>
                <a:cubicBezTo>
                  <a:pt x="14187" y="9009"/>
                  <a:pt x="14187" y="9009"/>
                  <a:pt x="14187" y="9009"/>
                </a:cubicBezTo>
                <a:cubicBezTo>
                  <a:pt x="14038" y="9268"/>
                  <a:pt x="14038" y="9268"/>
                  <a:pt x="14038" y="9268"/>
                </a:cubicBezTo>
                <a:cubicBezTo>
                  <a:pt x="13919" y="9268"/>
                  <a:pt x="13919" y="9268"/>
                  <a:pt x="13919" y="9268"/>
                </a:cubicBezTo>
                <a:cubicBezTo>
                  <a:pt x="13919" y="9157"/>
                  <a:pt x="13919" y="9157"/>
                  <a:pt x="13919" y="9157"/>
                </a:cubicBezTo>
                <a:cubicBezTo>
                  <a:pt x="13874" y="9157"/>
                  <a:pt x="13874" y="9157"/>
                  <a:pt x="13874" y="9157"/>
                </a:cubicBezTo>
                <a:cubicBezTo>
                  <a:pt x="13919" y="9157"/>
                  <a:pt x="13919" y="9157"/>
                  <a:pt x="13919" y="9157"/>
                </a:cubicBezTo>
                <a:cubicBezTo>
                  <a:pt x="13919" y="8862"/>
                  <a:pt x="13919" y="8862"/>
                  <a:pt x="13919" y="8862"/>
                </a:cubicBezTo>
                <a:cubicBezTo>
                  <a:pt x="13800" y="8862"/>
                  <a:pt x="13800" y="8862"/>
                  <a:pt x="13800" y="8862"/>
                </a:cubicBezTo>
                <a:cubicBezTo>
                  <a:pt x="13800" y="9046"/>
                  <a:pt x="13800" y="9046"/>
                  <a:pt x="13800" y="9046"/>
                </a:cubicBezTo>
                <a:cubicBezTo>
                  <a:pt x="13800" y="8862"/>
                  <a:pt x="13800" y="8862"/>
                  <a:pt x="13800" y="8862"/>
                </a:cubicBezTo>
                <a:cubicBezTo>
                  <a:pt x="13755" y="8862"/>
                  <a:pt x="13755" y="8862"/>
                  <a:pt x="13755" y="8862"/>
                </a:cubicBezTo>
                <a:cubicBezTo>
                  <a:pt x="13800" y="8862"/>
                  <a:pt x="13800" y="8862"/>
                  <a:pt x="13800" y="8862"/>
                </a:cubicBezTo>
                <a:cubicBezTo>
                  <a:pt x="13919" y="8862"/>
                  <a:pt x="13919" y="8862"/>
                  <a:pt x="13919" y="8862"/>
                </a:cubicBezTo>
                <a:cubicBezTo>
                  <a:pt x="13800" y="8751"/>
                  <a:pt x="13800" y="8751"/>
                  <a:pt x="13800" y="8751"/>
                </a:cubicBezTo>
                <a:cubicBezTo>
                  <a:pt x="13710" y="8640"/>
                  <a:pt x="13710" y="8640"/>
                  <a:pt x="13710" y="8640"/>
                </a:cubicBezTo>
                <a:cubicBezTo>
                  <a:pt x="13710" y="8308"/>
                  <a:pt x="13710" y="8308"/>
                  <a:pt x="13710" y="8308"/>
                </a:cubicBezTo>
                <a:cubicBezTo>
                  <a:pt x="13680" y="8308"/>
                  <a:pt x="13666" y="8345"/>
                  <a:pt x="13666" y="8418"/>
                </a:cubicBezTo>
                <a:cubicBezTo>
                  <a:pt x="13666" y="8418"/>
                  <a:pt x="13666" y="8418"/>
                  <a:pt x="13666" y="8418"/>
                </a:cubicBezTo>
                <a:cubicBezTo>
                  <a:pt x="13666" y="8345"/>
                  <a:pt x="13680" y="8308"/>
                  <a:pt x="13710" y="8308"/>
                </a:cubicBezTo>
                <a:cubicBezTo>
                  <a:pt x="13829" y="8345"/>
                  <a:pt x="13829" y="8345"/>
                  <a:pt x="13829" y="8345"/>
                </a:cubicBezTo>
                <a:cubicBezTo>
                  <a:pt x="14038" y="8825"/>
                  <a:pt x="14038" y="8825"/>
                  <a:pt x="14038" y="8825"/>
                </a:cubicBezTo>
                <a:cubicBezTo>
                  <a:pt x="14246" y="8935"/>
                  <a:pt x="14246" y="8935"/>
                  <a:pt x="14246" y="8935"/>
                </a:cubicBezTo>
                <a:cubicBezTo>
                  <a:pt x="14276" y="9046"/>
                  <a:pt x="14276" y="9046"/>
                  <a:pt x="14276" y="9046"/>
                </a:cubicBezTo>
                <a:cubicBezTo>
                  <a:pt x="14410" y="9046"/>
                  <a:pt x="14410" y="9046"/>
                  <a:pt x="14410" y="9046"/>
                </a:cubicBezTo>
                <a:cubicBezTo>
                  <a:pt x="14410" y="7200"/>
                  <a:pt x="14410" y="7200"/>
                  <a:pt x="14410" y="7200"/>
                </a:cubicBezTo>
                <a:moveTo>
                  <a:pt x="18206" y="7163"/>
                </a:moveTo>
                <a:cubicBezTo>
                  <a:pt x="18131" y="7163"/>
                  <a:pt x="18131" y="7163"/>
                  <a:pt x="18131" y="7163"/>
                </a:cubicBezTo>
                <a:cubicBezTo>
                  <a:pt x="18117" y="7200"/>
                  <a:pt x="18117" y="7200"/>
                  <a:pt x="18117" y="7200"/>
                </a:cubicBezTo>
                <a:cubicBezTo>
                  <a:pt x="18176" y="7200"/>
                  <a:pt x="18176" y="7200"/>
                  <a:pt x="18176" y="7200"/>
                </a:cubicBezTo>
                <a:cubicBezTo>
                  <a:pt x="18206" y="7163"/>
                  <a:pt x="18206" y="7163"/>
                  <a:pt x="18206" y="7163"/>
                </a:cubicBezTo>
                <a:moveTo>
                  <a:pt x="6148" y="7052"/>
                </a:moveTo>
                <a:cubicBezTo>
                  <a:pt x="6103" y="7163"/>
                  <a:pt x="6103" y="7163"/>
                  <a:pt x="6103" y="7163"/>
                </a:cubicBezTo>
                <a:cubicBezTo>
                  <a:pt x="6088" y="7200"/>
                  <a:pt x="6088" y="7200"/>
                  <a:pt x="6088" y="7200"/>
                </a:cubicBezTo>
                <a:cubicBezTo>
                  <a:pt x="6148" y="7200"/>
                  <a:pt x="6148" y="7200"/>
                  <a:pt x="6148" y="7200"/>
                </a:cubicBezTo>
                <a:cubicBezTo>
                  <a:pt x="6148" y="7163"/>
                  <a:pt x="6148" y="7163"/>
                  <a:pt x="6148" y="7163"/>
                </a:cubicBezTo>
                <a:cubicBezTo>
                  <a:pt x="6148" y="7052"/>
                  <a:pt x="6148" y="7052"/>
                  <a:pt x="6148" y="7052"/>
                </a:cubicBezTo>
                <a:moveTo>
                  <a:pt x="6237" y="6942"/>
                </a:moveTo>
                <a:cubicBezTo>
                  <a:pt x="6193" y="6942"/>
                  <a:pt x="6193" y="6942"/>
                  <a:pt x="6193" y="6942"/>
                </a:cubicBezTo>
                <a:cubicBezTo>
                  <a:pt x="6237" y="6942"/>
                  <a:pt x="6237" y="6942"/>
                  <a:pt x="6237" y="6942"/>
                </a:cubicBezTo>
                <a:moveTo>
                  <a:pt x="19337" y="6942"/>
                </a:moveTo>
                <a:cubicBezTo>
                  <a:pt x="19293" y="7052"/>
                  <a:pt x="19293" y="7052"/>
                  <a:pt x="19293" y="7052"/>
                </a:cubicBezTo>
                <a:cubicBezTo>
                  <a:pt x="19278" y="7200"/>
                  <a:pt x="19278" y="7200"/>
                  <a:pt x="19278" y="7200"/>
                </a:cubicBezTo>
                <a:cubicBezTo>
                  <a:pt x="19293" y="7052"/>
                  <a:pt x="19293" y="7052"/>
                  <a:pt x="19293" y="7052"/>
                </a:cubicBezTo>
                <a:cubicBezTo>
                  <a:pt x="19337" y="6942"/>
                  <a:pt x="19337" y="6942"/>
                  <a:pt x="19337" y="6942"/>
                </a:cubicBezTo>
                <a:moveTo>
                  <a:pt x="6401" y="6757"/>
                </a:moveTo>
                <a:cubicBezTo>
                  <a:pt x="6356" y="6831"/>
                  <a:pt x="6356" y="6831"/>
                  <a:pt x="6356" y="6831"/>
                </a:cubicBezTo>
                <a:cubicBezTo>
                  <a:pt x="6401" y="6757"/>
                  <a:pt x="6401" y="6757"/>
                  <a:pt x="6401" y="6757"/>
                </a:cubicBezTo>
                <a:moveTo>
                  <a:pt x="18042" y="6757"/>
                </a:moveTo>
                <a:cubicBezTo>
                  <a:pt x="18042" y="6757"/>
                  <a:pt x="18042" y="6757"/>
                  <a:pt x="18042" y="6757"/>
                </a:cubicBezTo>
                <a:moveTo>
                  <a:pt x="19337" y="6757"/>
                </a:moveTo>
                <a:cubicBezTo>
                  <a:pt x="19263" y="6757"/>
                  <a:pt x="19263" y="6757"/>
                  <a:pt x="19263" y="6757"/>
                </a:cubicBezTo>
                <a:cubicBezTo>
                  <a:pt x="19218" y="6942"/>
                  <a:pt x="19218" y="6942"/>
                  <a:pt x="19218" y="6942"/>
                </a:cubicBezTo>
                <a:cubicBezTo>
                  <a:pt x="19159" y="7200"/>
                  <a:pt x="19159" y="7200"/>
                  <a:pt x="19159" y="7200"/>
                </a:cubicBezTo>
                <a:cubicBezTo>
                  <a:pt x="19278" y="7200"/>
                  <a:pt x="19278" y="7200"/>
                  <a:pt x="19278" y="7200"/>
                </a:cubicBezTo>
                <a:cubicBezTo>
                  <a:pt x="19293" y="7052"/>
                  <a:pt x="19293" y="7052"/>
                  <a:pt x="19293" y="7052"/>
                </a:cubicBezTo>
                <a:cubicBezTo>
                  <a:pt x="19337" y="6942"/>
                  <a:pt x="19337" y="6942"/>
                  <a:pt x="19337" y="6942"/>
                </a:cubicBezTo>
                <a:cubicBezTo>
                  <a:pt x="19337" y="6757"/>
                  <a:pt x="19337" y="6757"/>
                  <a:pt x="19337" y="6757"/>
                </a:cubicBezTo>
                <a:moveTo>
                  <a:pt x="19337" y="6757"/>
                </a:moveTo>
                <a:cubicBezTo>
                  <a:pt x="19337" y="6942"/>
                  <a:pt x="19337" y="6942"/>
                  <a:pt x="19337" y="6942"/>
                </a:cubicBezTo>
                <a:cubicBezTo>
                  <a:pt x="19337" y="6757"/>
                  <a:pt x="19337" y="6757"/>
                  <a:pt x="19337" y="6757"/>
                </a:cubicBezTo>
                <a:moveTo>
                  <a:pt x="18280" y="6720"/>
                </a:moveTo>
                <a:cubicBezTo>
                  <a:pt x="18251" y="6831"/>
                  <a:pt x="18251" y="6831"/>
                  <a:pt x="18251" y="6831"/>
                </a:cubicBezTo>
                <a:cubicBezTo>
                  <a:pt x="18325" y="6868"/>
                  <a:pt x="18325" y="6868"/>
                  <a:pt x="18325" y="6868"/>
                </a:cubicBezTo>
                <a:cubicBezTo>
                  <a:pt x="18370" y="7163"/>
                  <a:pt x="18370" y="7163"/>
                  <a:pt x="18370" y="7163"/>
                </a:cubicBezTo>
                <a:cubicBezTo>
                  <a:pt x="18444" y="7163"/>
                  <a:pt x="18444" y="7163"/>
                  <a:pt x="18444" y="7163"/>
                </a:cubicBezTo>
                <a:cubicBezTo>
                  <a:pt x="18370" y="6978"/>
                  <a:pt x="18370" y="6905"/>
                  <a:pt x="18280" y="6720"/>
                </a:cubicBezTo>
                <a:moveTo>
                  <a:pt x="18131" y="6646"/>
                </a:moveTo>
                <a:cubicBezTo>
                  <a:pt x="18131" y="6978"/>
                  <a:pt x="18131" y="6978"/>
                  <a:pt x="18131" y="6978"/>
                </a:cubicBezTo>
                <a:cubicBezTo>
                  <a:pt x="18206" y="6831"/>
                  <a:pt x="18206" y="6831"/>
                  <a:pt x="18206" y="6831"/>
                </a:cubicBezTo>
                <a:cubicBezTo>
                  <a:pt x="18131" y="6646"/>
                  <a:pt x="18131" y="6646"/>
                  <a:pt x="18131" y="6646"/>
                </a:cubicBezTo>
                <a:moveTo>
                  <a:pt x="6431" y="6129"/>
                </a:moveTo>
                <a:cubicBezTo>
                  <a:pt x="6401" y="6203"/>
                  <a:pt x="6401" y="6203"/>
                  <a:pt x="6401" y="6203"/>
                </a:cubicBezTo>
                <a:cubicBezTo>
                  <a:pt x="6431" y="6203"/>
                  <a:pt x="6431" y="6203"/>
                  <a:pt x="6431" y="6203"/>
                </a:cubicBezTo>
                <a:cubicBezTo>
                  <a:pt x="6431" y="6129"/>
                  <a:pt x="6431" y="6129"/>
                  <a:pt x="6431" y="6129"/>
                </a:cubicBezTo>
                <a:moveTo>
                  <a:pt x="19337" y="6129"/>
                </a:moveTo>
                <a:cubicBezTo>
                  <a:pt x="19203" y="6314"/>
                  <a:pt x="19203" y="6314"/>
                  <a:pt x="19203" y="6314"/>
                </a:cubicBezTo>
                <a:cubicBezTo>
                  <a:pt x="19248" y="6609"/>
                  <a:pt x="19248" y="6609"/>
                  <a:pt x="19248" y="6609"/>
                </a:cubicBezTo>
                <a:cubicBezTo>
                  <a:pt x="19218" y="6757"/>
                  <a:pt x="19218" y="6757"/>
                  <a:pt x="19218" y="6757"/>
                </a:cubicBezTo>
                <a:cubicBezTo>
                  <a:pt x="19218" y="6942"/>
                  <a:pt x="19218" y="6942"/>
                  <a:pt x="19218" y="6942"/>
                </a:cubicBezTo>
                <a:cubicBezTo>
                  <a:pt x="19263" y="6757"/>
                  <a:pt x="19263" y="6757"/>
                  <a:pt x="19263" y="6757"/>
                </a:cubicBezTo>
                <a:cubicBezTo>
                  <a:pt x="19337" y="6757"/>
                  <a:pt x="19337" y="6757"/>
                  <a:pt x="19337" y="6757"/>
                </a:cubicBezTo>
                <a:cubicBezTo>
                  <a:pt x="19293" y="6425"/>
                  <a:pt x="19293" y="6425"/>
                  <a:pt x="19293" y="6425"/>
                </a:cubicBezTo>
                <a:cubicBezTo>
                  <a:pt x="19382" y="6425"/>
                  <a:pt x="19382" y="6425"/>
                  <a:pt x="19382" y="6425"/>
                </a:cubicBezTo>
                <a:cubicBezTo>
                  <a:pt x="19337" y="6129"/>
                  <a:pt x="19337" y="6129"/>
                  <a:pt x="19337" y="6129"/>
                </a:cubicBezTo>
                <a:moveTo>
                  <a:pt x="6550" y="6018"/>
                </a:moveTo>
                <a:cubicBezTo>
                  <a:pt x="6476" y="6129"/>
                  <a:pt x="6476" y="6129"/>
                  <a:pt x="6476" y="6129"/>
                </a:cubicBezTo>
                <a:cubicBezTo>
                  <a:pt x="6476" y="6314"/>
                  <a:pt x="6476" y="6314"/>
                  <a:pt x="6476" y="6314"/>
                </a:cubicBezTo>
                <a:cubicBezTo>
                  <a:pt x="6520" y="6314"/>
                  <a:pt x="6520" y="6314"/>
                  <a:pt x="6520" y="6314"/>
                </a:cubicBezTo>
                <a:cubicBezTo>
                  <a:pt x="6550" y="6018"/>
                  <a:pt x="6550" y="6018"/>
                  <a:pt x="6550" y="6018"/>
                </a:cubicBezTo>
                <a:moveTo>
                  <a:pt x="19367" y="5982"/>
                </a:moveTo>
                <a:cubicBezTo>
                  <a:pt x="19337" y="6129"/>
                  <a:pt x="19337" y="6129"/>
                  <a:pt x="19337" y="6129"/>
                </a:cubicBezTo>
                <a:cubicBezTo>
                  <a:pt x="19382" y="6425"/>
                  <a:pt x="19382" y="6425"/>
                  <a:pt x="19382" y="6425"/>
                </a:cubicBezTo>
                <a:cubicBezTo>
                  <a:pt x="19546" y="6277"/>
                  <a:pt x="19546" y="6277"/>
                  <a:pt x="19546" y="6277"/>
                </a:cubicBezTo>
                <a:cubicBezTo>
                  <a:pt x="19367" y="5982"/>
                  <a:pt x="19367" y="5982"/>
                  <a:pt x="19367" y="5982"/>
                </a:cubicBezTo>
                <a:moveTo>
                  <a:pt x="5955" y="5908"/>
                </a:moveTo>
                <a:cubicBezTo>
                  <a:pt x="5955" y="5908"/>
                  <a:pt x="5955" y="5908"/>
                  <a:pt x="5955" y="5908"/>
                </a:cubicBezTo>
                <a:moveTo>
                  <a:pt x="6356" y="5797"/>
                </a:moveTo>
                <a:cubicBezTo>
                  <a:pt x="6327" y="5908"/>
                  <a:pt x="6327" y="5908"/>
                  <a:pt x="6327" y="5908"/>
                </a:cubicBezTo>
                <a:cubicBezTo>
                  <a:pt x="6401" y="5908"/>
                  <a:pt x="6401" y="5908"/>
                  <a:pt x="6401" y="5908"/>
                </a:cubicBezTo>
                <a:cubicBezTo>
                  <a:pt x="6356" y="5797"/>
                  <a:pt x="6356" y="5797"/>
                  <a:pt x="6356" y="5797"/>
                </a:cubicBezTo>
                <a:moveTo>
                  <a:pt x="5389" y="5280"/>
                </a:moveTo>
                <a:cubicBezTo>
                  <a:pt x="5389" y="5280"/>
                  <a:pt x="5389" y="5280"/>
                  <a:pt x="5389" y="5280"/>
                </a:cubicBezTo>
                <a:moveTo>
                  <a:pt x="19456" y="5280"/>
                </a:moveTo>
                <a:cubicBezTo>
                  <a:pt x="19427" y="5391"/>
                  <a:pt x="19427" y="5391"/>
                  <a:pt x="19427" y="5391"/>
                </a:cubicBezTo>
                <a:cubicBezTo>
                  <a:pt x="19456" y="5280"/>
                  <a:pt x="19456" y="5280"/>
                  <a:pt x="19456" y="5280"/>
                </a:cubicBezTo>
                <a:moveTo>
                  <a:pt x="19263" y="5058"/>
                </a:moveTo>
                <a:cubicBezTo>
                  <a:pt x="19263" y="5058"/>
                  <a:pt x="19263" y="5058"/>
                  <a:pt x="19263" y="5058"/>
                </a:cubicBezTo>
                <a:moveTo>
                  <a:pt x="19382" y="4652"/>
                </a:moveTo>
                <a:cubicBezTo>
                  <a:pt x="19293" y="4837"/>
                  <a:pt x="19293" y="4837"/>
                  <a:pt x="19293" y="4837"/>
                </a:cubicBezTo>
                <a:cubicBezTo>
                  <a:pt x="19263" y="5058"/>
                  <a:pt x="19263" y="5058"/>
                  <a:pt x="19263" y="5058"/>
                </a:cubicBezTo>
                <a:cubicBezTo>
                  <a:pt x="19337" y="4948"/>
                  <a:pt x="19337" y="4948"/>
                  <a:pt x="19337" y="4948"/>
                </a:cubicBezTo>
                <a:cubicBezTo>
                  <a:pt x="19337" y="5797"/>
                  <a:pt x="19337" y="5797"/>
                  <a:pt x="19337" y="5797"/>
                </a:cubicBezTo>
                <a:cubicBezTo>
                  <a:pt x="19427" y="5797"/>
                  <a:pt x="19427" y="5797"/>
                  <a:pt x="19427" y="5797"/>
                </a:cubicBezTo>
                <a:cubicBezTo>
                  <a:pt x="19427" y="5391"/>
                  <a:pt x="19427" y="5391"/>
                  <a:pt x="19427" y="5391"/>
                </a:cubicBezTo>
                <a:cubicBezTo>
                  <a:pt x="19456" y="5280"/>
                  <a:pt x="19456" y="5280"/>
                  <a:pt x="19456" y="5280"/>
                </a:cubicBezTo>
                <a:cubicBezTo>
                  <a:pt x="19427" y="4763"/>
                  <a:pt x="19427" y="4763"/>
                  <a:pt x="19427" y="4763"/>
                </a:cubicBezTo>
                <a:cubicBezTo>
                  <a:pt x="19382" y="4763"/>
                  <a:pt x="19367" y="4874"/>
                  <a:pt x="19367" y="4985"/>
                </a:cubicBezTo>
                <a:cubicBezTo>
                  <a:pt x="19367" y="4985"/>
                  <a:pt x="19367" y="4985"/>
                  <a:pt x="19367" y="4985"/>
                </a:cubicBezTo>
                <a:cubicBezTo>
                  <a:pt x="19367" y="4874"/>
                  <a:pt x="19382" y="4763"/>
                  <a:pt x="19427" y="4763"/>
                </a:cubicBezTo>
                <a:cubicBezTo>
                  <a:pt x="19382" y="4652"/>
                  <a:pt x="19382" y="4652"/>
                  <a:pt x="19382" y="4652"/>
                </a:cubicBezTo>
                <a:moveTo>
                  <a:pt x="6029" y="4542"/>
                </a:moveTo>
                <a:cubicBezTo>
                  <a:pt x="6029" y="4542"/>
                  <a:pt x="6029" y="4542"/>
                  <a:pt x="6029" y="4542"/>
                </a:cubicBezTo>
                <a:moveTo>
                  <a:pt x="20469" y="4542"/>
                </a:moveTo>
                <a:cubicBezTo>
                  <a:pt x="20424" y="4615"/>
                  <a:pt x="20424" y="4615"/>
                  <a:pt x="20424" y="4615"/>
                </a:cubicBezTo>
                <a:cubicBezTo>
                  <a:pt x="20394" y="4763"/>
                  <a:pt x="20394" y="4763"/>
                  <a:pt x="20394" y="4763"/>
                </a:cubicBezTo>
                <a:cubicBezTo>
                  <a:pt x="20439" y="4652"/>
                  <a:pt x="20439" y="4652"/>
                  <a:pt x="20439" y="4652"/>
                </a:cubicBezTo>
                <a:cubicBezTo>
                  <a:pt x="20469" y="4542"/>
                  <a:pt x="20469" y="4542"/>
                  <a:pt x="20469" y="4542"/>
                </a:cubicBezTo>
                <a:moveTo>
                  <a:pt x="2918" y="4098"/>
                </a:moveTo>
                <a:cubicBezTo>
                  <a:pt x="2828" y="4098"/>
                  <a:pt x="2828" y="4098"/>
                  <a:pt x="2828" y="4098"/>
                </a:cubicBezTo>
                <a:cubicBezTo>
                  <a:pt x="2933" y="4468"/>
                  <a:pt x="2947" y="4283"/>
                  <a:pt x="2992" y="4652"/>
                </a:cubicBezTo>
                <a:cubicBezTo>
                  <a:pt x="3081" y="4652"/>
                  <a:pt x="3081" y="4652"/>
                  <a:pt x="3081" y="4652"/>
                </a:cubicBezTo>
                <a:cubicBezTo>
                  <a:pt x="2918" y="4098"/>
                  <a:pt x="2918" y="4098"/>
                  <a:pt x="2918" y="4098"/>
                </a:cubicBezTo>
                <a:moveTo>
                  <a:pt x="1414" y="4025"/>
                </a:moveTo>
                <a:cubicBezTo>
                  <a:pt x="1384" y="4098"/>
                  <a:pt x="1384" y="4098"/>
                  <a:pt x="1384" y="4098"/>
                </a:cubicBezTo>
                <a:cubicBezTo>
                  <a:pt x="1414" y="4098"/>
                  <a:pt x="1414" y="4098"/>
                  <a:pt x="1414" y="4098"/>
                </a:cubicBezTo>
                <a:cubicBezTo>
                  <a:pt x="1414" y="4025"/>
                  <a:pt x="1414" y="4025"/>
                  <a:pt x="1414" y="4025"/>
                </a:cubicBezTo>
                <a:moveTo>
                  <a:pt x="2754" y="3914"/>
                </a:moveTo>
                <a:cubicBezTo>
                  <a:pt x="2799" y="4025"/>
                  <a:pt x="2799" y="4025"/>
                  <a:pt x="2799" y="4025"/>
                </a:cubicBezTo>
                <a:cubicBezTo>
                  <a:pt x="2828" y="4098"/>
                  <a:pt x="2828" y="4098"/>
                  <a:pt x="2828" y="4098"/>
                </a:cubicBezTo>
                <a:cubicBezTo>
                  <a:pt x="2799" y="4025"/>
                  <a:pt x="2799" y="4025"/>
                  <a:pt x="2799" y="4025"/>
                </a:cubicBezTo>
                <a:cubicBezTo>
                  <a:pt x="2754" y="3914"/>
                  <a:pt x="2754" y="3914"/>
                  <a:pt x="2754" y="3914"/>
                </a:cubicBezTo>
                <a:moveTo>
                  <a:pt x="19903" y="3692"/>
                </a:moveTo>
                <a:cubicBezTo>
                  <a:pt x="19948" y="3803"/>
                  <a:pt x="19948" y="3803"/>
                  <a:pt x="19948" y="3803"/>
                </a:cubicBezTo>
                <a:cubicBezTo>
                  <a:pt x="19903" y="3692"/>
                  <a:pt x="19903" y="3692"/>
                  <a:pt x="19903" y="3692"/>
                </a:cubicBezTo>
                <a:moveTo>
                  <a:pt x="20632" y="3692"/>
                </a:moveTo>
                <a:cubicBezTo>
                  <a:pt x="20588" y="3803"/>
                  <a:pt x="20588" y="3803"/>
                  <a:pt x="20588" y="3803"/>
                </a:cubicBezTo>
                <a:cubicBezTo>
                  <a:pt x="20632" y="3692"/>
                  <a:pt x="20632" y="3692"/>
                  <a:pt x="20632" y="3692"/>
                </a:cubicBezTo>
                <a:moveTo>
                  <a:pt x="2709" y="3655"/>
                </a:moveTo>
                <a:cubicBezTo>
                  <a:pt x="2516" y="3803"/>
                  <a:pt x="2516" y="3803"/>
                  <a:pt x="2516" y="3803"/>
                </a:cubicBezTo>
                <a:cubicBezTo>
                  <a:pt x="2546" y="3914"/>
                  <a:pt x="2546" y="3914"/>
                  <a:pt x="2546" y="3914"/>
                </a:cubicBezTo>
                <a:cubicBezTo>
                  <a:pt x="2754" y="3914"/>
                  <a:pt x="2754" y="3914"/>
                  <a:pt x="2754" y="3914"/>
                </a:cubicBezTo>
                <a:cubicBezTo>
                  <a:pt x="2709" y="3655"/>
                  <a:pt x="2709" y="3655"/>
                  <a:pt x="2709" y="3655"/>
                </a:cubicBezTo>
                <a:moveTo>
                  <a:pt x="1861" y="3582"/>
                </a:moveTo>
                <a:cubicBezTo>
                  <a:pt x="1831" y="3692"/>
                  <a:pt x="1831" y="3692"/>
                  <a:pt x="1831" y="3692"/>
                </a:cubicBezTo>
                <a:cubicBezTo>
                  <a:pt x="1861" y="3582"/>
                  <a:pt x="1861" y="3582"/>
                  <a:pt x="1861" y="3582"/>
                </a:cubicBezTo>
                <a:moveTo>
                  <a:pt x="20558" y="3692"/>
                </a:moveTo>
                <a:cubicBezTo>
                  <a:pt x="20588" y="3582"/>
                  <a:pt x="20588" y="3582"/>
                  <a:pt x="20588" y="3582"/>
                </a:cubicBezTo>
                <a:cubicBezTo>
                  <a:pt x="20558" y="3692"/>
                  <a:pt x="20558" y="3692"/>
                  <a:pt x="20558" y="3692"/>
                </a:cubicBezTo>
                <a:moveTo>
                  <a:pt x="20632" y="3582"/>
                </a:moveTo>
                <a:cubicBezTo>
                  <a:pt x="20588" y="3582"/>
                  <a:pt x="20588" y="3582"/>
                  <a:pt x="20588" y="3582"/>
                </a:cubicBezTo>
                <a:cubicBezTo>
                  <a:pt x="20558" y="3692"/>
                  <a:pt x="20558" y="3692"/>
                  <a:pt x="20558" y="3692"/>
                </a:cubicBezTo>
                <a:cubicBezTo>
                  <a:pt x="20454" y="3766"/>
                  <a:pt x="20186" y="4098"/>
                  <a:pt x="20186" y="4431"/>
                </a:cubicBezTo>
                <a:cubicBezTo>
                  <a:pt x="20186" y="4542"/>
                  <a:pt x="20186" y="4542"/>
                  <a:pt x="20186" y="4542"/>
                </a:cubicBezTo>
                <a:cubicBezTo>
                  <a:pt x="20186" y="4837"/>
                  <a:pt x="20201" y="4837"/>
                  <a:pt x="20245" y="5095"/>
                </a:cubicBezTo>
                <a:cubicBezTo>
                  <a:pt x="20394" y="4763"/>
                  <a:pt x="20394" y="4763"/>
                  <a:pt x="20394" y="4763"/>
                </a:cubicBezTo>
                <a:cubicBezTo>
                  <a:pt x="20424" y="4615"/>
                  <a:pt x="20424" y="4615"/>
                  <a:pt x="20424" y="4615"/>
                </a:cubicBezTo>
                <a:cubicBezTo>
                  <a:pt x="20469" y="4542"/>
                  <a:pt x="20469" y="4542"/>
                  <a:pt x="20469" y="4542"/>
                </a:cubicBezTo>
                <a:cubicBezTo>
                  <a:pt x="20558" y="4542"/>
                  <a:pt x="20558" y="4542"/>
                  <a:pt x="20558" y="4542"/>
                </a:cubicBezTo>
                <a:cubicBezTo>
                  <a:pt x="20558" y="4320"/>
                  <a:pt x="20558" y="4320"/>
                  <a:pt x="20558" y="4320"/>
                </a:cubicBezTo>
                <a:cubicBezTo>
                  <a:pt x="20603" y="4135"/>
                  <a:pt x="20603" y="4135"/>
                  <a:pt x="20603" y="4135"/>
                </a:cubicBezTo>
                <a:cubicBezTo>
                  <a:pt x="20558" y="4320"/>
                  <a:pt x="20558" y="4320"/>
                  <a:pt x="20558" y="4320"/>
                </a:cubicBezTo>
                <a:cubicBezTo>
                  <a:pt x="20677" y="4320"/>
                  <a:pt x="20677" y="4320"/>
                  <a:pt x="20677" y="4320"/>
                </a:cubicBezTo>
                <a:cubicBezTo>
                  <a:pt x="20588" y="3914"/>
                  <a:pt x="20588" y="3914"/>
                  <a:pt x="20588" y="3914"/>
                </a:cubicBezTo>
                <a:cubicBezTo>
                  <a:pt x="20558" y="3914"/>
                  <a:pt x="20558" y="3914"/>
                  <a:pt x="20558" y="3914"/>
                </a:cubicBezTo>
                <a:cubicBezTo>
                  <a:pt x="20588" y="3914"/>
                  <a:pt x="20588" y="3914"/>
                  <a:pt x="20588" y="3914"/>
                </a:cubicBezTo>
                <a:cubicBezTo>
                  <a:pt x="20588" y="3803"/>
                  <a:pt x="20588" y="3803"/>
                  <a:pt x="20588" y="3803"/>
                </a:cubicBezTo>
                <a:cubicBezTo>
                  <a:pt x="20558" y="3914"/>
                  <a:pt x="20558" y="3914"/>
                  <a:pt x="20558" y="3914"/>
                </a:cubicBezTo>
                <a:cubicBezTo>
                  <a:pt x="20588" y="3803"/>
                  <a:pt x="20588" y="3803"/>
                  <a:pt x="20588" y="3803"/>
                </a:cubicBezTo>
                <a:cubicBezTo>
                  <a:pt x="20632" y="3692"/>
                  <a:pt x="20632" y="3692"/>
                  <a:pt x="20632" y="3692"/>
                </a:cubicBezTo>
                <a:cubicBezTo>
                  <a:pt x="20632" y="3582"/>
                  <a:pt x="20632" y="3582"/>
                  <a:pt x="20632" y="3582"/>
                </a:cubicBezTo>
                <a:moveTo>
                  <a:pt x="20677" y="3471"/>
                </a:moveTo>
                <a:cubicBezTo>
                  <a:pt x="20632" y="3582"/>
                  <a:pt x="20632" y="3582"/>
                  <a:pt x="20632" y="3582"/>
                </a:cubicBezTo>
                <a:cubicBezTo>
                  <a:pt x="20632" y="3692"/>
                  <a:pt x="20632" y="3692"/>
                  <a:pt x="20632" y="3692"/>
                </a:cubicBezTo>
                <a:cubicBezTo>
                  <a:pt x="20751" y="3582"/>
                  <a:pt x="20751" y="3582"/>
                  <a:pt x="20751" y="3582"/>
                </a:cubicBezTo>
                <a:cubicBezTo>
                  <a:pt x="20677" y="3471"/>
                  <a:pt x="20677" y="3471"/>
                  <a:pt x="20677" y="3471"/>
                </a:cubicBezTo>
                <a:moveTo>
                  <a:pt x="6029" y="3286"/>
                </a:moveTo>
                <a:cubicBezTo>
                  <a:pt x="5955" y="3286"/>
                  <a:pt x="5955" y="3286"/>
                  <a:pt x="5955" y="3286"/>
                </a:cubicBezTo>
                <a:cubicBezTo>
                  <a:pt x="5955" y="3471"/>
                  <a:pt x="5955" y="3471"/>
                  <a:pt x="5955" y="3471"/>
                </a:cubicBezTo>
                <a:cubicBezTo>
                  <a:pt x="6029" y="3471"/>
                  <a:pt x="6029" y="3471"/>
                  <a:pt x="6029" y="3471"/>
                </a:cubicBezTo>
                <a:cubicBezTo>
                  <a:pt x="6029" y="3286"/>
                  <a:pt x="6029" y="3286"/>
                  <a:pt x="6029" y="3286"/>
                </a:cubicBezTo>
                <a:moveTo>
                  <a:pt x="21406" y="3286"/>
                </a:moveTo>
                <a:cubicBezTo>
                  <a:pt x="21317" y="3360"/>
                  <a:pt x="21317" y="3360"/>
                  <a:pt x="21317" y="3360"/>
                </a:cubicBezTo>
                <a:cubicBezTo>
                  <a:pt x="21406" y="3286"/>
                  <a:pt x="21406" y="3286"/>
                  <a:pt x="21406" y="3286"/>
                </a:cubicBezTo>
                <a:moveTo>
                  <a:pt x="21526" y="3286"/>
                </a:moveTo>
                <a:cubicBezTo>
                  <a:pt x="21436" y="3286"/>
                  <a:pt x="21436" y="3286"/>
                  <a:pt x="21436" y="3286"/>
                </a:cubicBezTo>
                <a:cubicBezTo>
                  <a:pt x="21526" y="3286"/>
                  <a:pt x="21526" y="3286"/>
                  <a:pt x="21526" y="3286"/>
                </a:cubicBezTo>
                <a:moveTo>
                  <a:pt x="6684" y="3028"/>
                </a:moveTo>
                <a:cubicBezTo>
                  <a:pt x="6684" y="3286"/>
                  <a:pt x="6684" y="3286"/>
                  <a:pt x="6684" y="3286"/>
                </a:cubicBezTo>
                <a:cubicBezTo>
                  <a:pt x="6684" y="3360"/>
                  <a:pt x="6699" y="3397"/>
                  <a:pt x="6729" y="3397"/>
                </a:cubicBezTo>
                <a:cubicBezTo>
                  <a:pt x="6788" y="3397"/>
                  <a:pt x="6907" y="3212"/>
                  <a:pt x="6922" y="3175"/>
                </a:cubicBezTo>
                <a:cubicBezTo>
                  <a:pt x="6877" y="3065"/>
                  <a:pt x="6877" y="3065"/>
                  <a:pt x="6877" y="3065"/>
                </a:cubicBezTo>
                <a:cubicBezTo>
                  <a:pt x="6848" y="3175"/>
                  <a:pt x="6848" y="3175"/>
                  <a:pt x="6848" y="3175"/>
                </a:cubicBezTo>
                <a:cubicBezTo>
                  <a:pt x="6684" y="3028"/>
                  <a:pt x="6684" y="3028"/>
                  <a:pt x="6684" y="3028"/>
                </a:cubicBezTo>
                <a:moveTo>
                  <a:pt x="5910" y="2954"/>
                </a:moveTo>
                <a:cubicBezTo>
                  <a:pt x="5835" y="3065"/>
                  <a:pt x="5835" y="3065"/>
                  <a:pt x="5835" y="3065"/>
                </a:cubicBezTo>
                <a:cubicBezTo>
                  <a:pt x="5791" y="3397"/>
                  <a:pt x="5791" y="3397"/>
                  <a:pt x="5791" y="3397"/>
                </a:cubicBezTo>
                <a:cubicBezTo>
                  <a:pt x="5955" y="3175"/>
                  <a:pt x="5955" y="3175"/>
                  <a:pt x="5955" y="3175"/>
                </a:cubicBezTo>
                <a:cubicBezTo>
                  <a:pt x="5910" y="2954"/>
                  <a:pt x="5910" y="2954"/>
                  <a:pt x="5910" y="2954"/>
                </a:cubicBezTo>
                <a:moveTo>
                  <a:pt x="6237" y="2954"/>
                </a:moveTo>
                <a:cubicBezTo>
                  <a:pt x="6118" y="2954"/>
                  <a:pt x="6118" y="2954"/>
                  <a:pt x="6118" y="2954"/>
                </a:cubicBezTo>
                <a:cubicBezTo>
                  <a:pt x="6237" y="2954"/>
                  <a:pt x="6237" y="2954"/>
                  <a:pt x="6237" y="2954"/>
                </a:cubicBezTo>
                <a:moveTo>
                  <a:pt x="5791" y="2843"/>
                </a:moveTo>
                <a:cubicBezTo>
                  <a:pt x="5701" y="3175"/>
                  <a:pt x="5701" y="3175"/>
                  <a:pt x="5701" y="3175"/>
                </a:cubicBezTo>
                <a:cubicBezTo>
                  <a:pt x="5835" y="3065"/>
                  <a:pt x="5835" y="3065"/>
                  <a:pt x="5835" y="3065"/>
                </a:cubicBezTo>
                <a:cubicBezTo>
                  <a:pt x="5910" y="2954"/>
                  <a:pt x="5910" y="2954"/>
                  <a:pt x="5910" y="2954"/>
                </a:cubicBezTo>
                <a:cubicBezTo>
                  <a:pt x="5791" y="2843"/>
                  <a:pt x="5791" y="2843"/>
                  <a:pt x="5791" y="2843"/>
                </a:cubicBezTo>
                <a:moveTo>
                  <a:pt x="6237" y="2843"/>
                </a:moveTo>
                <a:cubicBezTo>
                  <a:pt x="6237" y="2843"/>
                  <a:pt x="6237" y="2843"/>
                  <a:pt x="6237" y="2843"/>
                </a:cubicBezTo>
                <a:cubicBezTo>
                  <a:pt x="6148" y="2843"/>
                  <a:pt x="6148" y="2843"/>
                  <a:pt x="6148" y="2843"/>
                </a:cubicBezTo>
                <a:cubicBezTo>
                  <a:pt x="6118" y="2954"/>
                  <a:pt x="6118" y="2954"/>
                  <a:pt x="6118" y="2954"/>
                </a:cubicBezTo>
                <a:cubicBezTo>
                  <a:pt x="6237" y="2954"/>
                  <a:pt x="6237" y="2954"/>
                  <a:pt x="6237" y="2954"/>
                </a:cubicBezTo>
                <a:cubicBezTo>
                  <a:pt x="6237" y="2843"/>
                  <a:pt x="6237" y="2843"/>
                  <a:pt x="6237" y="2843"/>
                </a:cubicBezTo>
                <a:moveTo>
                  <a:pt x="6237" y="2843"/>
                </a:moveTo>
                <a:cubicBezTo>
                  <a:pt x="6148" y="2843"/>
                  <a:pt x="6148" y="2843"/>
                  <a:pt x="6148" y="2843"/>
                </a:cubicBezTo>
                <a:cubicBezTo>
                  <a:pt x="6237" y="2843"/>
                  <a:pt x="6237" y="2843"/>
                  <a:pt x="6237" y="2843"/>
                </a:cubicBezTo>
                <a:moveTo>
                  <a:pt x="6267" y="2843"/>
                </a:moveTo>
                <a:cubicBezTo>
                  <a:pt x="6237" y="2843"/>
                  <a:pt x="6237" y="2843"/>
                  <a:pt x="6237" y="2843"/>
                </a:cubicBezTo>
                <a:cubicBezTo>
                  <a:pt x="6237" y="2954"/>
                  <a:pt x="6237" y="2954"/>
                  <a:pt x="6237" y="2954"/>
                </a:cubicBezTo>
                <a:cubicBezTo>
                  <a:pt x="6267" y="2954"/>
                  <a:pt x="6267" y="2954"/>
                  <a:pt x="6267" y="2954"/>
                </a:cubicBezTo>
                <a:cubicBezTo>
                  <a:pt x="6267" y="2843"/>
                  <a:pt x="6267" y="2843"/>
                  <a:pt x="6267" y="2843"/>
                </a:cubicBezTo>
                <a:moveTo>
                  <a:pt x="3722" y="2732"/>
                </a:moveTo>
                <a:cubicBezTo>
                  <a:pt x="3647" y="2843"/>
                  <a:pt x="3647" y="2843"/>
                  <a:pt x="3647" y="2843"/>
                </a:cubicBezTo>
                <a:cubicBezTo>
                  <a:pt x="3722" y="2732"/>
                  <a:pt x="3722" y="2732"/>
                  <a:pt x="3722" y="2732"/>
                </a:cubicBezTo>
                <a:moveTo>
                  <a:pt x="506" y="2732"/>
                </a:moveTo>
                <a:cubicBezTo>
                  <a:pt x="506" y="2732"/>
                  <a:pt x="521" y="2732"/>
                  <a:pt x="536" y="2732"/>
                </a:cubicBezTo>
                <a:cubicBezTo>
                  <a:pt x="521" y="2732"/>
                  <a:pt x="506" y="2732"/>
                  <a:pt x="506" y="2732"/>
                </a:cubicBezTo>
                <a:moveTo>
                  <a:pt x="536" y="2695"/>
                </a:moveTo>
                <a:cubicBezTo>
                  <a:pt x="536" y="2732"/>
                  <a:pt x="536" y="2732"/>
                  <a:pt x="536" y="2732"/>
                </a:cubicBezTo>
                <a:cubicBezTo>
                  <a:pt x="536" y="2695"/>
                  <a:pt x="536" y="2695"/>
                  <a:pt x="536" y="2695"/>
                </a:cubicBezTo>
                <a:moveTo>
                  <a:pt x="6401" y="2658"/>
                </a:moveTo>
                <a:cubicBezTo>
                  <a:pt x="6267" y="2843"/>
                  <a:pt x="6267" y="2843"/>
                  <a:pt x="6267" y="2843"/>
                </a:cubicBezTo>
                <a:cubicBezTo>
                  <a:pt x="6267" y="2954"/>
                  <a:pt x="6267" y="2954"/>
                  <a:pt x="6267" y="2954"/>
                </a:cubicBezTo>
                <a:cubicBezTo>
                  <a:pt x="6401" y="2954"/>
                  <a:pt x="6401" y="2954"/>
                  <a:pt x="6401" y="2954"/>
                </a:cubicBezTo>
                <a:cubicBezTo>
                  <a:pt x="6401" y="2658"/>
                  <a:pt x="6401" y="2658"/>
                  <a:pt x="6401" y="2658"/>
                </a:cubicBezTo>
                <a:moveTo>
                  <a:pt x="5701" y="2548"/>
                </a:moveTo>
                <a:cubicBezTo>
                  <a:pt x="5553" y="2732"/>
                  <a:pt x="5553" y="2732"/>
                  <a:pt x="5553" y="2732"/>
                </a:cubicBezTo>
                <a:cubicBezTo>
                  <a:pt x="5553" y="2843"/>
                  <a:pt x="5553" y="2843"/>
                  <a:pt x="5553" y="2843"/>
                </a:cubicBezTo>
                <a:cubicBezTo>
                  <a:pt x="5627" y="3065"/>
                  <a:pt x="5627" y="3065"/>
                  <a:pt x="5627" y="3065"/>
                </a:cubicBezTo>
                <a:cubicBezTo>
                  <a:pt x="5672" y="3175"/>
                  <a:pt x="5672" y="3175"/>
                  <a:pt x="5672" y="3175"/>
                </a:cubicBezTo>
                <a:cubicBezTo>
                  <a:pt x="5627" y="3065"/>
                  <a:pt x="5627" y="3065"/>
                  <a:pt x="5627" y="3065"/>
                </a:cubicBezTo>
                <a:cubicBezTo>
                  <a:pt x="5672" y="3175"/>
                  <a:pt x="5672" y="3175"/>
                  <a:pt x="5672" y="3175"/>
                </a:cubicBezTo>
                <a:cubicBezTo>
                  <a:pt x="5701" y="3175"/>
                  <a:pt x="5701" y="3175"/>
                  <a:pt x="5701" y="3175"/>
                </a:cubicBezTo>
                <a:cubicBezTo>
                  <a:pt x="5791" y="2843"/>
                  <a:pt x="5791" y="2843"/>
                  <a:pt x="5791" y="2843"/>
                </a:cubicBezTo>
                <a:cubicBezTo>
                  <a:pt x="5701" y="2843"/>
                  <a:pt x="5701" y="2843"/>
                  <a:pt x="5701" y="2843"/>
                </a:cubicBezTo>
                <a:cubicBezTo>
                  <a:pt x="5627" y="2843"/>
                  <a:pt x="5627" y="2843"/>
                  <a:pt x="5627" y="2843"/>
                </a:cubicBezTo>
                <a:cubicBezTo>
                  <a:pt x="5701" y="2843"/>
                  <a:pt x="5701" y="2843"/>
                  <a:pt x="5701" y="2843"/>
                </a:cubicBezTo>
                <a:cubicBezTo>
                  <a:pt x="5746" y="2658"/>
                  <a:pt x="5746" y="2658"/>
                  <a:pt x="5746" y="2658"/>
                </a:cubicBezTo>
                <a:cubicBezTo>
                  <a:pt x="5701" y="2548"/>
                  <a:pt x="5701" y="2548"/>
                  <a:pt x="5701" y="2548"/>
                </a:cubicBezTo>
                <a:moveTo>
                  <a:pt x="417" y="2732"/>
                </a:moveTo>
                <a:cubicBezTo>
                  <a:pt x="417" y="2732"/>
                  <a:pt x="432" y="2732"/>
                  <a:pt x="432" y="2732"/>
                </a:cubicBezTo>
                <a:cubicBezTo>
                  <a:pt x="432" y="2732"/>
                  <a:pt x="447" y="2732"/>
                  <a:pt x="447" y="2732"/>
                </a:cubicBezTo>
                <a:cubicBezTo>
                  <a:pt x="447" y="2732"/>
                  <a:pt x="432" y="2732"/>
                  <a:pt x="432" y="2732"/>
                </a:cubicBezTo>
                <a:cubicBezTo>
                  <a:pt x="432" y="2732"/>
                  <a:pt x="417" y="2732"/>
                  <a:pt x="417" y="2732"/>
                </a:cubicBezTo>
                <a:moveTo>
                  <a:pt x="0" y="2326"/>
                </a:moveTo>
                <a:cubicBezTo>
                  <a:pt x="0" y="2658"/>
                  <a:pt x="0" y="2658"/>
                  <a:pt x="0" y="2658"/>
                </a:cubicBezTo>
                <a:cubicBezTo>
                  <a:pt x="372" y="2954"/>
                  <a:pt x="372" y="2954"/>
                  <a:pt x="372" y="2954"/>
                </a:cubicBezTo>
                <a:cubicBezTo>
                  <a:pt x="387" y="2880"/>
                  <a:pt x="402" y="2806"/>
                  <a:pt x="402" y="2769"/>
                </a:cubicBezTo>
                <a:cubicBezTo>
                  <a:pt x="402" y="2806"/>
                  <a:pt x="387" y="2880"/>
                  <a:pt x="372" y="2954"/>
                </a:cubicBezTo>
                <a:cubicBezTo>
                  <a:pt x="506" y="2732"/>
                  <a:pt x="506" y="2732"/>
                  <a:pt x="506" y="2732"/>
                </a:cubicBezTo>
                <a:cubicBezTo>
                  <a:pt x="506" y="2732"/>
                  <a:pt x="506" y="2732"/>
                  <a:pt x="506" y="2732"/>
                </a:cubicBezTo>
                <a:cubicBezTo>
                  <a:pt x="506" y="2732"/>
                  <a:pt x="506" y="2732"/>
                  <a:pt x="506" y="2732"/>
                </a:cubicBezTo>
                <a:cubicBezTo>
                  <a:pt x="536" y="2695"/>
                  <a:pt x="536" y="2695"/>
                  <a:pt x="536" y="2695"/>
                </a:cubicBezTo>
                <a:cubicBezTo>
                  <a:pt x="566" y="2658"/>
                  <a:pt x="566" y="2658"/>
                  <a:pt x="566" y="2658"/>
                </a:cubicBezTo>
                <a:cubicBezTo>
                  <a:pt x="521" y="2585"/>
                  <a:pt x="521" y="2548"/>
                  <a:pt x="447" y="2548"/>
                </a:cubicBezTo>
                <a:cubicBezTo>
                  <a:pt x="432" y="2548"/>
                  <a:pt x="417" y="2548"/>
                  <a:pt x="402" y="2548"/>
                </a:cubicBezTo>
                <a:cubicBezTo>
                  <a:pt x="298" y="2548"/>
                  <a:pt x="357" y="2548"/>
                  <a:pt x="327" y="2658"/>
                </a:cubicBezTo>
                <a:cubicBezTo>
                  <a:pt x="327" y="2658"/>
                  <a:pt x="327" y="2658"/>
                  <a:pt x="327" y="2658"/>
                </a:cubicBezTo>
                <a:cubicBezTo>
                  <a:pt x="238" y="2474"/>
                  <a:pt x="238" y="2474"/>
                  <a:pt x="238" y="2474"/>
                </a:cubicBezTo>
                <a:cubicBezTo>
                  <a:pt x="0" y="2326"/>
                  <a:pt x="0" y="2326"/>
                  <a:pt x="0" y="2326"/>
                </a:cubicBezTo>
                <a:moveTo>
                  <a:pt x="5136" y="2326"/>
                </a:moveTo>
                <a:cubicBezTo>
                  <a:pt x="5061" y="2437"/>
                  <a:pt x="5061" y="2437"/>
                  <a:pt x="5061" y="2437"/>
                </a:cubicBezTo>
                <a:cubicBezTo>
                  <a:pt x="5136" y="2326"/>
                  <a:pt x="5136" y="2326"/>
                  <a:pt x="5136" y="2326"/>
                </a:cubicBezTo>
                <a:moveTo>
                  <a:pt x="5672" y="2326"/>
                </a:moveTo>
                <a:cubicBezTo>
                  <a:pt x="5627" y="2437"/>
                  <a:pt x="5627" y="2437"/>
                  <a:pt x="5627" y="2437"/>
                </a:cubicBezTo>
                <a:cubicBezTo>
                  <a:pt x="5582" y="2548"/>
                  <a:pt x="5582" y="2548"/>
                  <a:pt x="5582" y="2548"/>
                </a:cubicBezTo>
                <a:cubicBezTo>
                  <a:pt x="5627" y="2437"/>
                  <a:pt x="5627" y="2437"/>
                  <a:pt x="5627" y="2437"/>
                </a:cubicBezTo>
                <a:cubicBezTo>
                  <a:pt x="5672" y="2326"/>
                  <a:pt x="5672" y="2326"/>
                  <a:pt x="5672" y="2326"/>
                </a:cubicBezTo>
                <a:moveTo>
                  <a:pt x="5910" y="2215"/>
                </a:moveTo>
                <a:cubicBezTo>
                  <a:pt x="5910" y="2215"/>
                  <a:pt x="5910" y="2215"/>
                  <a:pt x="5910" y="2215"/>
                </a:cubicBezTo>
                <a:moveTo>
                  <a:pt x="6267" y="2215"/>
                </a:moveTo>
                <a:cubicBezTo>
                  <a:pt x="6148" y="2326"/>
                  <a:pt x="6148" y="2326"/>
                  <a:pt x="6148" y="2326"/>
                </a:cubicBezTo>
                <a:cubicBezTo>
                  <a:pt x="6148" y="2548"/>
                  <a:pt x="6148" y="2548"/>
                  <a:pt x="6148" y="2548"/>
                </a:cubicBezTo>
                <a:cubicBezTo>
                  <a:pt x="6267" y="2548"/>
                  <a:pt x="6267" y="2548"/>
                  <a:pt x="6267" y="2548"/>
                </a:cubicBezTo>
                <a:cubicBezTo>
                  <a:pt x="6267" y="2326"/>
                  <a:pt x="6267" y="2326"/>
                  <a:pt x="6267" y="2326"/>
                </a:cubicBezTo>
                <a:cubicBezTo>
                  <a:pt x="6356" y="2326"/>
                  <a:pt x="6356" y="2326"/>
                  <a:pt x="6356" y="2326"/>
                </a:cubicBezTo>
                <a:cubicBezTo>
                  <a:pt x="6267" y="2215"/>
                  <a:pt x="6267" y="2215"/>
                  <a:pt x="6267" y="2215"/>
                </a:cubicBezTo>
                <a:moveTo>
                  <a:pt x="14857" y="2105"/>
                </a:moveTo>
                <a:cubicBezTo>
                  <a:pt x="14857" y="2105"/>
                  <a:pt x="14857" y="2105"/>
                  <a:pt x="14857" y="2105"/>
                </a:cubicBezTo>
                <a:cubicBezTo>
                  <a:pt x="14857" y="2105"/>
                  <a:pt x="14857" y="2105"/>
                  <a:pt x="14857" y="2105"/>
                </a:cubicBezTo>
                <a:moveTo>
                  <a:pt x="5180" y="1920"/>
                </a:moveTo>
                <a:cubicBezTo>
                  <a:pt x="5225" y="1994"/>
                  <a:pt x="5225" y="1994"/>
                  <a:pt x="5225" y="1994"/>
                </a:cubicBezTo>
                <a:cubicBezTo>
                  <a:pt x="5180" y="1920"/>
                  <a:pt x="5180" y="1920"/>
                  <a:pt x="5180" y="1920"/>
                </a:cubicBezTo>
                <a:moveTo>
                  <a:pt x="89" y="1809"/>
                </a:moveTo>
                <a:cubicBezTo>
                  <a:pt x="0" y="1809"/>
                  <a:pt x="0" y="1809"/>
                  <a:pt x="0" y="1809"/>
                </a:cubicBezTo>
                <a:cubicBezTo>
                  <a:pt x="0" y="1994"/>
                  <a:pt x="0" y="1994"/>
                  <a:pt x="0" y="1994"/>
                </a:cubicBezTo>
                <a:cubicBezTo>
                  <a:pt x="89" y="1994"/>
                  <a:pt x="89" y="1994"/>
                  <a:pt x="89" y="1994"/>
                </a:cubicBezTo>
                <a:cubicBezTo>
                  <a:pt x="89" y="1809"/>
                  <a:pt x="89" y="1809"/>
                  <a:pt x="89" y="1809"/>
                </a:cubicBezTo>
                <a:moveTo>
                  <a:pt x="3275" y="1698"/>
                </a:moveTo>
                <a:cubicBezTo>
                  <a:pt x="3275" y="1698"/>
                  <a:pt x="3275" y="1698"/>
                  <a:pt x="3275" y="1698"/>
                </a:cubicBezTo>
                <a:cubicBezTo>
                  <a:pt x="3275" y="1809"/>
                  <a:pt x="3275" y="1809"/>
                  <a:pt x="3275" y="1809"/>
                </a:cubicBezTo>
                <a:cubicBezTo>
                  <a:pt x="3275" y="1698"/>
                  <a:pt x="3275" y="1698"/>
                  <a:pt x="3275" y="1698"/>
                </a:cubicBezTo>
                <a:moveTo>
                  <a:pt x="3647" y="1698"/>
                </a:moveTo>
                <a:cubicBezTo>
                  <a:pt x="3558" y="1698"/>
                  <a:pt x="3558" y="1698"/>
                  <a:pt x="3558" y="1698"/>
                </a:cubicBezTo>
                <a:cubicBezTo>
                  <a:pt x="3528" y="1920"/>
                  <a:pt x="3528" y="1920"/>
                  <a:pt x="3528" y="1920"/>
                </a:cubicBezTo>
                <a:cubicBezTo>
                  <a:pt x="3602" y="1772"/>
                  <a:pt x="3602" y="1772"/>
                  <a:pt x="3602" y="1772"/>
                </a:cubicBezTo>
                <a:cubicBezTo>
                  <a:pt x="3722" y="1994"/>
                  <a:pt x="3722" y="1994"/>
                  <a:pt x="3722" y="1994"/>
                </a:cubicBezTo>
                <a:cubicBezTo>
                  <a:pt x="3647" y="1698"/>
                  <a:pt x="3647" y="1698"/>
                  <a:pt x="3647" y="1698"/>
                </a:cubicBezTo>
                <a:moveTo>
                  <a:pt x="5419" y="1698"/>
                </a:moveTo>
                <a:cubicBezTo>
                  <a:pt x="5419" y="1698"/>
                  <a:pt x="5419" y="1698"/>
                  <a:pt x="5419" y="1698"/>
                </a:cubicBezTo>
                <a:moveTo>
                  <a:pt x="5419" y="1698"/>
                </a:moveTo>
                <a:cubicBezTo>
                  <a:pt x="5419" y="1698"/>
                  <a:pt x="5419" y="1698"/>
                  <a:pt x="5419" y="1698"/>
                </a:cubicBezTo>
                <a:moveTo>
                  <a:pt x="3320" y="1588"/>
                </a:moveTo>
                <a:cubicBezTo>
                  <a:pt x="3275" y="1698"/>
                  <a:pt x="3275" y="1698"/>
                  <a:pt x="3275" y="1698"/>
                </a:cubicBezTo>
                <a:cubicBezTo>
                  <a:pt x="3320" y="1588"/>
                  <a:pt x="3320" y="1588"/>
                  <a:pt x="3320" y="1588"/>
                </a:cubicBezTo>
                <a:moveTo>
                  <a:pt x="5463" y="1588"/>
                </a:moveTo>
                <a:cubicBezTo>
                  <a:pt x="5419" y="1698"/>
                  <a:pt x="5419" y="1698"/>
                  <a:pt x="5419" y="1698"/>
                </a:cubicBezTo>
                <a:cubicBezTo>
                  <a:pt x="5463" y="1588"/>
                  <a:pt x="5463" y="1588"/>
                  <a:pt x="5463" y="1588"/>
                </a:cubicBezTo>
                <a:moveTo>
                  <a:pt x="6193" y="1588"/>
                </a:moveTo>
                <a:cubicBezTo>
                  <a:pt x="6237" y="1698"/>
                  <a:pt x="6237" y="1698"/>
                  <a:pt x="6237" y="1698"/>
                </a:cubicBezTo>
                <a:cubicBezTo>
                  <a:pt x="6267" y="1809"/>
                  <a:pt x="6267" y="1809"/>
                  <a:pt x="6267" y="1809"/>
                </a:cubicBezTo>
                <a:cubicBezTo>
                  <a:pt x="6356" y="1920"/>
                  <a:pt x="6356" y="1920"/>
                  <a:pt x="6356" y="1920"/>
                </a:cubicBezTo>
                <a:cubicBezTo>
                  <a:pt x="6267" y="1809"/>
                  <a:pt x="6267" y="1809"/>
                  <a:pt x="6267" y="1809"/>
                </a:cubicBezTo>
                <a:cubicBezTo>
                  <a:pt x="6237" y="1698"/>
                  <a:pt x="6237" y="1698"/>
                  <a:pt x="6237" y="1698"/>
                </a:cubicBezTo>
                <a:cubicBezTo>
                  <a:pt x="6193" y="1588"/>
                  <a:pt x="6193" y="1588"/>
                  <a:pt x="6193" y="1588"/>
                </a:cubicBezTo>
                <a:moveTo>
                  <a:pt x="5017" y="7052"/>
                </a:moveTo>
                <a:cubicBezTo>
                  <a:pt x="5061" y="7052"/>
                  <a:pt x="5061" y="7052"/>
                  <a:pt x="5061" y="7052"/>
                </a:cubicBezTo>
                <a:cubicBezTo>
                  <a:pt x="5017" y="7052"/>
                  <a:pt x="5017" y="7052"/>
                  <a:pt x="5017" y="7052"/>
                </a:cubicBezTo>
                <a:moveTo>
                  <a:pt x="5955" y="7052"/>
                </a:moveTo>
                <a:cubicBezTo>
                  <a:pt x="5955" y="7052"/>
                  <a:pt x="5955" y="7052"/>
                  <a:pt x="5955" y="7052"/>
                </a:cubicBezTo>
                <a:moveTo>
                  <a:pt x="5955" y="7052"/>
                </a:moveTo>
                <a:cubicBezTo>
                  <a:pt x="5955" y="7052"/>
                  <a:pt x="5955" y="7052"/>
                  <a:pt x="5955" y="7052"/>
                </a:cubicBezTo>
                <a:moveTo>
                  <a:pt x="6029" y="6831"/>
                </a:moveTo>
                <a:cubicBezTo>
                  <a:pt x="6029" y="6831"/>
                  <a:pt x="6029" y="6831"/>
                  <a:pt x="6029" y="6831"/>
                </a:cubicBezTo>
                <a:moveTo>
                  <a:pt x="3275" y="6831"/>
                </a:moveTo>
                <a:cubicBezTo>
                  <a:pt x="3275" y="6831"/>
                  <a:pt x="3275" y="6831"/>
                  <a:pt x="3275" y="6831"/>
                </a:cubicBezTo>
                <a:cubicBezTo>
                  <a:pt x="3275" y="6831"/>
                  <a:pt x="3275" y="6831"/>
                  <a:pt x="3275" y="6831"/>
                </a:cubicBezTo>
                <a:moveTo>
                  <a:pt x="3275" y="6831"/>
                </a:moveTo>
                <a:cubicBezTo>
                  <a:pt x="3275" y="6831"/>
                  <a:pt x="3275" y="6831"/>
                  <a:pt x="3275" y="6831"/>
                </a:cubicBezTo>
                <a:cubicBezTo>
                  <a:pt x="3275" y="6831"/>
                  <a:pt x="3275" y="6831"/>
                  <a:pt x="3275" y="6831"/>
                </a:cubicBezTo>
                <a:moveTo>
                  <a:pt x="3275" y="6831"/>
                </a:moveTo>
                <a:cubicBezTo>
                  <a:pt x="3275" y="6831"/>
                  <a:pt x="3275" y="6831"/>
                  <a:pt x="3275" y="6794"/>
                </a:cubicBezTo>
                <a:cubicBezTo>
                  <a:pt x="3275" y="6831"/>
                  <a:pt x="3275" y="6831"/>
                  <a:pt x="3275" y="6831"/>
                </a:cubicBezTo>
                <a:moveTo>
                  <a:pt x="3275" y="6794"/>
                </a:moveTo>
                <a:cubicBezTo>
                  <a:pt x="3275" y="6794"/>
                  <a:pt x="3275" y="6794"/>
                  <a:pt x="3275" y="6794"/>
                </a:cubicBezTo>
                <a:cubicBezTo>
                  <a:pt x="3275" y="6794"/>
                  <a:pt x="3275" y="6794"/>
                  <a:pt x="3275" y="6794"/>
                </a:cubicBezTo>
                <a:moveTo>
                  <a:pt x="3275" y="6794"/>
                </a:moveTo>
                <a:cubicBezTo>
                  <a:pt x="3275" y="6794"/>
                  <a:pt x="3275" y="6794"/>
                  <a:pt x="3275" y="6794"/>
                </a:cubicBezTo>
                <a:cubicBezTo>
                  <a:pt x="3275" y="6794"/>
                  <a:pt x="3275" y="6794"/>
                  <a:pt x="3275" y="6794"/>
                </a:cubicBezTo>
                <a:moveTo>
                  <a:pt x="3275" y="6794"/>
                </a:moveTo>
                <a:cubicBezTo>
                  <a:pt x="3275" y="6794"/>
                  <a:pt x="3275" y="6794"/>
                  <a:pt x="3275" y="6794"/>
                </a:cubicBezTo>
                <a:cubicBezTo>
                  <a:pt x="3275" y="6794"/>
                  <a:pt x="3275" y="6794"/>
                  <a:pt x="3275" y="6794"/>
                </a:cubicBezTo>
                <a:moveTo>
                  <a:pt x="6118" y="6757"/>
                </a:moveTo>
                <a:cubicBezTo>
                  <a:pt x="6118" y="6757"/>
                  <a:pt x="6118" y="6757"/>
                  <a:pt x="6118" y="6757"/>
                </a:cubicBezTo>
                <a:moveTo>
                  <a:pt x="3245" y="6757"/>
                </a:moveTo>
                <a:cubicBezTo>
                  <a:pt x="3245" y="6757"/>
                  <a:pt x="3245" y="6757"/>
                  <a:pt x="3245" y="6757"/>
                </a:cubicBezTo>
                <a:cubicBezTo>
                  <a:pt x="3245" y="6757"/>
                  <a:pt x="3245" y="6757"/>
                  <a:pt x="3245" y="6757"/>
                </a:cubicBezTo>
                <a:moveTo>
                  <a:pt x="3245" y="6757"/>
                </a:moveTo>
                <a:cubicBezTo>
                  <a:pt x="3245" y="6757"/>
                  <a:pt x="3245" y="6720"/>
                  <a:pt x="3245" y="6720"/>
                </a:cubicBezTo>
                <a:cubicBezTo>
                  <a:pt x="3245" y="6720"/>
                  <a:pt x="3245" y="6720"/>
                  <a:pt x="3245" y="6720"/>
                </a:cubicBezTo>
                <a:cubicBezTo>
                  <a:pt x="3245" y="6720"/>
                  <a:pt x="3245" y="6720"/>
                  <a:pt x="3245" y="6720"/>
                </a:cubicBezTo>
                <a:cubicBezTo>
                  <a:pt x="3245" y="6720"/>
                  <a:pt x="3245" y="6757"/>
                  <a:pt x="3245" y="6757"/>
                </a:cubicBezTo>
                <a:cubicBezTo>
                  <a:pt x="3245" y="6757"/>
                  <a:pt x="3245" y="6757"/>
                  <a:pt x="3245" y="6757"/>
                </a:cubicBezTo>
                <a:moveTo>
                  <a:pt x="3260" y="6794"/>
                </a:moveTo>
                <a:cubicBezTo>
                  <a:pt x="3260" y="6757"/>
                  <a:pt x="3260" y="6757"/>
                  <a:pt x="3245" y="6720"/>
                </a:cubicBezTo>
                <a:cubicBezTo>
                  <a:pt x="3260" y="6757"/>
                  <a:pt x="3260" y="6757"/>
                  <a:pt x="3260" y="6794"/>
                </a:cubicBezTo>
                <a:moveTo>
                  <a:pt x="3245" y="6720"/>
                </a:moveTo>
                <a:cubicBezTo>
                  <a:pt x="3245" y="6720"/>
                  <a:pt x="3245" y="6720"/>
                  <a:pt x="3245" y="6720"/>
                </a:cubicBezTo>
                <a:cubicBezTo>
                  <a:pt x="3245" y="6720"/>
                  <a:pt x="3245" y="6720"/>
                  <a:pt x="3245" y="6720"/>
                </a:cubicBezTo>
                <a:moveTo>
                  <a:pt x="3245" y="6720"/>
                </a:moveTo>
                <a:cubicBezTo>
                  <a:pt x="3245" y="6720"/>
                  <a:pt x="3245" y="6720"/>
                  <a:pt x="3245" y="6720"/>
                </a:cubicBezTo>
                <a:cubicBezTo>
                  <a:pt x="3245" y="6720"/>
                  <a:pt x="3245" y="6720"/>
                  <a:pt x="3245" y="6720"/>
                </a:cubicBezTo>
                <a:moveTo>
                  <a:pt x="3245" y="6720"/>
                </a:moveTo>
                <a:cubicBezTo>
                  <a:pt x="3245" y="6720"/>
                  <a:pt x="3245" y="6720"/>
                  <a:pt x="3245" y="6720"/>
                </a:cubicBezTo>
                <a:cubicBezTo>
                  <a:pt x="3245" y="6720"/>
                  <a:pt x="3245" y="6720"/>
                  <a:pt x="3245" y="6720"/>
                </a:cubicBezTo>
                <a:cubicBezTo>
                  <a:pt x="3245" y="6720"/>
                  <a:pt x="3245" y="6720"/>
                  <a:pt x="3245" y="6720"/>
                </a:cubicBezTo>
                <a:moveTo>
                  <a:pt x="3245" y="6757"/>
                </a:moveTo>
                <a:cubicBezTo>
                  <a:pt x="3245" y="6720"/>
                  <a:pt x="3245" y="6720"/>
                  <a:pt x="3245" y="6720"/>
                </a:cubicBezTo>
                <a:cubicBezTo>
                  <a:pt x="3245" y="6720"/>
                  <a:pt x="3245" y="6720"/>
                  <a:pt x="3245" y="6757"/>
                </a:cubicBezTo>
                <a:moveTo>
                  <a:pt x="3930" y="6535"/>
                </a:moveTo>
                <a:cubicBezTo>
                  <a:pt x="3930" y="6535"/>
                  <a:pt x="3930" y="6535"/>
                  <a:pt x="3930" y="6535"/>
                </a:cubicBezTo>
                <a:cubicBezTo>
                  <a:pt x="3945" y="6498"/>
                  <a:pt x="3945" y="6498"/>
                  <a:pt x="3945" y="6498"/>
                </a:cubicBezTo>
                <a:cubicBezTo>
                  <a:pt x="3945" y="6498"/>
                  <a:pt x="3945" y="6498"/>
                  <a:pt x="3945" y="6498"/>
                </a:cubicBezTo>
                <a:cubicBezTo>
                  <a:pt x="3945" y="6498"/>
                  <a:pt x="3945" y="6498"/>
                  <a:pt x="3945" y="6498"/>
                </a:cubicBezTo>
                <a:cubicBezTo>
                  <a:pt x="3945" y="6535"/>
                  <a:pt x="3930" y="6535"/>
                  <a:pt x="3930" y="6535"/>
                </a:cubicBezTo>
                <a:moveTo>
                  <a:pt x="3930" y="6609"/>
                </a:moveTo>
                <a:cubicBezTo>
                  <a:pt x="4019" y="6462"/>
                  <a:pt x="4019" y="6462"/>
                  <a:pt x="4019" y="6462"/>
                </a:cubicBezTo>
                <a:cubicBezTo>
                  <a:pt x="3930" y="6609"/>
                  <a:pt x="3930" y="6609"/>
                  <a:pt x="3930" y="6609"/>
                </a:cubicBezTo>
                <a:cubicBezTo>
                  <a:pt x="3885" y="6535"/>
                  <a:pt x="3885" y="6535"/>
                  <a:pt x="3885" y="6535"/>
                </a:cubicBezTo>
                <a:cubicBezTo>
                  <a:pt x="3930" y="6609"/>
                  <a:pt x="3930" y="6609"/>
                  <a:pt x="3930" y="6609"/>
                </a:cubicBezTo>
                <a:moveTo>
                  <a:pt x="6193" y="6425"/>
                </a:moveTo>
                <a:cubicBezTo>
                  <a:pt x="6193" y="6425"/>
                  <a:pt x="6193" y="6425"/>
                  <a:pt x="6193" y="6425"/>
                </a:cubicBezTo>
                <a:cubicBezTo>
                  <a:pt x="6237" y="6535"/>
                  <a:pt x="6237" y="6535"/>
                  <a:pt x="6237" y="6535"/>
                </a:cubicBezTo>
                <a:cubicBezTo>
                  <a:pt x="6237" y="6646"/>
                  <a:pt x="6237" y="6646"/>
                  <a:pt x="6237" y="6646"/>
                </a:cubicBezTo>
                <a:cubicBezTo>
                  <a:pt x="6237" y="6535"/>
                  <a:pt x="6237" y="6535"/>
                  <a:pt x="6237" y="6535"/>
                </a:cubicBezTo>
                <a:cubicBezTo>
                  <a:pt x="6237" y="6646"/>
                  <a:pt x="6237" y="6646"/>
                  <a:pt x="6237" y="6646"/>
                </a:cubicBezTo>
                <a:cubicBezTo>
                  <a:pt x="6237" y="6535"/>
                  <a:pt x="6237" y="6535"/>
                  <a:pt x="6237" y="6535"/>
                </a:cubicBezTo>
                <a:cubicBezTo>
                  <a:pt x="6193" y="6535"/>
                  <a:pt x="6193" y="6535"/>
                  <a:pt x="6193" y="6535"/>
                </a:cubicBezTo>
                <a:cubicBezTo>
                  <a:pt x="6148" y="6646"/>
                  <a:pt x="6148" y="6646"/>
                  <a:pt x="6148" y="6646"/>
                </a:cubicBezTo>
                <a:cubicBezTo>
                  <a:pt x="6118" y="6757"/>
                  <a:pt x="6118" y="6757"/>
                  <a:pt x="6118" y="6757"/>
                </a:cubicBezTo>
                <a:cubicBezTo>
                  <a:pt x="6074" y="6757"/>
                  <a:pt x="6074" y="6757"/>
                  <a:pt x="6074" y="6757"/>
                </a:cubicBezTo>
                <a:cubicBezTo>
                  <a:pt x="6074" y="6831"/>
                  <a:pt x="6074" y="6831"/>
                  <a:pt x="6074" y="6831"/>
                </a:cubicBezTo>
                <a:cubicBezTo>
                  <a:pt x="6074" y="6757"/>
                  <a:pt x="6074" y="6757"/>
                  <a:pt x="6074" y="6757"/>
                </a:cubicBezTo>
                <a:cubicBezTo>
                  <a:pt x="6029" y="6831"/>
                  <a:pt x="6029" y="6831"/>
                  <a:pt x="6029" y="6831"/>
                </a:cubicBezTo>
                <a:cubicBezTo>
                  <a:pt x="5984" y="6942"/>
                  <a:pt x="5984" y="6942"/>
                  <a:pt x="5984" y="6942"/>
                </a:cubicBezTo>
                <a:cubicBezTo>
                  <a:pt x="5955" y="7052"/>
                  <a:pt x="5955" y="7052"/>
                  <a:pt x="5955" y="7052"/>
                </a:cubicBezTo>
                <a:cubicBezTo>
                  <a:pt x="5984" y="6942"/>
                  <a:pt x="5984" y="6942"/>
                  <a:pt x="5984" y="6942"/>
                </a:cubicBezTo>
                <a:cubicBezTo>
                  <a:pt x="6029" y="6831"/>
                  <a:pt x="6029" y="6831"/>
                  <a:pt x="6029" y="6831"/>
                </a:cubicBezTo>
                <a:cubicBezTo>
                  <a:pt x="6074" y="6757"/>
                  <a:pt x="6074" y="6757"/>
                  <a:pt x="6074" y="6757"/>
                </a:cubicBezTo>
                <a:cubicBezTo>
                  <a:pt x="6118" y="6757"/>
                  <a:pt x="6118" y="6757"/>
                  <a:pt x="6118" y="6757"/>
                </a:cubicBezTo>
                <a:cubicBezTo>
                  <a:pt x="6148" y="6646"/>
                  <a:pt x="6148" y="6646"/>
                  <a:pt x="6148" y="6646"/>
                </a:cubicBezTo>
                <a:cubicBezTo>
                  <a:pt x="6193" y="6535"/>
                  <a:pt x="6193" y="6535"/>
                  <a:pt x="6193" y="6535"/>
                </a:cubicBezTo>
                <a:cubicBezTo>
                  <a:pt x="6237" y="6535"/>
                  <a:pt x="6237" y="6535"/>
                  <a:pt x="6237" y="6535"/>
                </a:cubicBezTo>
                <a:cubicBezTo>
                  <a:pt x="6193" y="6425"/>
                  <a:pt x="6193" y="6425"/>
                  <a:pt x="6193" y="6425"/>
                </a:cubicBezTo>
                <a:moveTo>
                  <a:pt x="5746" y="6314"/>
                </a:moveTo>
                <a:cubicBezTo>
                  <a:pt x="5746" y="6314"/>
                  <a:pt x="5746" y="6314"/>
                  <a:pt x="5746" y="6314"/>
                </a:cubicBezTo>
                <a:moveTo>
                  <a:pt x="5791" y="6314"/>
                </a:moveTo>
                <a:cubicBezTo>
                  <a:pt x="5835" y="6314"/>
                  <a:pt x="5835" y="6314"/>
                  <a:pt x="5835" y="6314"/>
                </a:cubicBezTo>
                <a:cubicBezTo>
                  <a:pt x="5791" y="6314"/>
                  <a:pt x="5791" y="6314"/>
                  <a:pt x="5791" y="6314"/>
                </a:cubicBezTo>
                <a:moveTo>
                  <a:pt x="5746" y="6425"/>
                </a:moveTo>
                <a:cubicBezTo>
                  <a:pt x="5865" y="6425"/>
                  <a:pt x="5865" y="6425"/>
                  <a:pt x="5865" y="6425"/>
                </a:cubicBezTo>
                <a:cubicBezTo>
                  <a:pt x="5955" y="6425"/>
                  <a:pt x="5955" y="6425"/>
                  <a:pt x="5955" y="6425"/>
                </a:cubicBezTo>
                <a:cubicBezTo>
                  <a:pt x="5999" y="6240"/>
                  <a:pt x="5999" y="6240"/>
                  <a:pt x="5999" y="6240"/>
                </a:cubicBezTo>
                <a:cubicBezTo>
                  <a:pt x="5999" y="6240"/>
                  <a:pt x="5999" y="6240"/>
                  <a:pt x="5999" y="6240"/>
                </a:cubicBezTo>
                <a:cubicBezTo>
                  <a:pt x="5999" y="6240"/>
                  <a:pt x="6014" y="6240"/>
                  <a:pt x="6014" y="6240"/>
                </a:cubicBezTo>
                <a:cubicBezTo>
                  <a:pt x="6014" y="6240"/>
                  <a:pt x="6014" y="6240"/>
                  <a:pt x="6014" y="6240"/>
                </a:cubicBezTo>
                <a:cubicBezTo>
                  <a:pt x="6029" y="6240"/>
                  <a:pt x="6029" y="6203"/>
                  <a:pt x="6029" y="6203"/>
                </a:cubicBezTo>
                <a:cubicBezTo>
                  <a:pt x="6029" y="6203"/>
                  <a:pt x="6029" y="6203"/>
                  <a:pt x="6029" y="6203"/>
                </a:cubicBezTo>
                <a:cubicBezTo>
                  <a:pt x="6029" y="6203"/>
                  <a:pt x="6029" y="6203"/>
                  <a:pt x="6029" y="6203"/>
                </a:cubicBezTo>
                <a:cubicBezTo>
                  <a:pt x="6059" y="6203"/>
                  <a:pt x="6074" y="6240"/>
                  <a:pt x="6088" y="6240"/>
                </a:cubicBezTo>
                <a:cubicBezTo>
                  <a:pt x="6088" y="6240"/>
                  <a:pt x="6088" y="6240"/>
                  <a:pt x="6088" y="6240"/>
                </a:cubicBezTo>
                <a:cubicBezTo>
                  <a:pt x="6088" y="6240"/>
                  <a:pt x="6088" y="6240"/>
                  <a:pt x="6088" y="6240"/>
                </a:cubicBezTo>
                <a:cubicBezTo>
                  <a:pt x="6088" y="6240"/>
                  <a:pt x="6088" y="6240"/>
                  <a:pt x="6088" y="6240"/>
                </a:cubicBezTo>
                <a:cubicBezTo>
                  <a:pt x="6088" y="6240"/>
                  <a:pt x="6088" y="6240"/>
                  <a:pt x="6088"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088" y="6240"/>
                </a:cubicBezTo>
                <a:cubicBezTo>
                  <a:pt x="6088" y="6240"/>
                  <a:pt x="6088" y="6240"/>
                  <a:pt x="6088" y="6240"/>
                </a:cubicBezTo>
                <a:cubicBezTo>
                  <a:pt x="6088" y="6240"/>
                  <a:pt x="6088" y="6240"/>
                  <a:pt x="6088" y="6240"/>
                </a:cubicBezTo>
                <a:cubicBezTo>
                  <a:pt x="6088" y="6240"/>
                  <a:pt x="6088" y="6240"/>
                  <a:pt x="6088" y="6240"/>
                </a:cubicBezTo>
                <a:cubicBezTo>
                  <a:pt x="6088" y="6240"/>
                  <a:pt x="6088" y="6240"/>
                  <a:pt x="6088" y="6240"/>
                </a:cubicBezTo>
                <a:cubicBezTo>
                  <a:pt x="6074" y="6240"/>
                  <a:pt x="6059" y="6203"/>
                  <a:pt x="6029" y="6203"/>
                </a:cubicBezTo>
                <a:cubicBezTo>
                  <a:pt x="6029" y="6203"/>
                  <a:pt x="6029" y="6203"/>
                  <a:pt x="6029" y="6203"/>
                </a:cubicBezTo>
                <a:cubicBezTo>
                  <a:pt x="6029" y="6203"/>
                  <a:pt x="6029" y="6203"/>
                  <a:pt x="6029" y="6203"/>
                </a:cubicBezTo>
                <a:cubicBezTo>
                  <a:pt x="6029" y="6203"/>
                  <a:pt x="6029" y="6240"/>
                  <a:pt x="6014" y="6240"/>
                </a:cubicBezTo>
                <a:cubicBezTo>
                  <a:pt x="6014" y="6240"/>
                  <a:pt x="6014" y="6240"/>
                  <a:pt x="6014" y="6240"/>
                </a:cubicBezTo>
                <a:cubicBezTo>
                  <a:pt x="6014" y="6240"/>
                  <a:pt x="5999" y="6240"/>
                  <a:pt x="5999" y="6240"/>
                </a:cubicBezTo>
                <a:cubicBezTo>
                  <a:pt x="5999" y="6240"/>
                  <a:pt x="5999" y="6240"/>
                  <a:pt x="5999" y="6240"/>
                </a:cubicBezTo>
                <a:cubicBezTo>
                  <a:pt x="5955" y="6425"/>
                  <a:pt x="5955" y="6425"/>
                  <a:pt x="5955" y="6425"/>
                </a:cubicBezTo>
                <a:cubicBezTo>
                  <a:pt x="5865" y="6425"/>
                  <a:pt x="5865" y="6425"/>
                  <a:pt x="5865" y="6425"/>
                </a:cubicBezTo>
                <a:cubicBezTo>
                  <a:pt x="5746" y="6425"/>
                  <a:pt x="5746" y="6425"/>
                  <a:pt x="5746" y="6425"/>
                </a:cubicBezTo>
                <a:cubicBezTo>
                  <a:pt x="5746" y="6314"/>
                  <a:pt x="5746" y="6314"/>
                  <a:pt x="5746" y="6314"/>
                </a:cubicBezTo>
                <a:cubicBezTo>
                  <a:pt x="5746" y="6425"/>
                  <a:pt x="5746" y="6425"/>
                  <a:pt x="5746" y="6425"/>
                </a:cubicBezTo>
                <a:cubicBezTo>
                  <a:pt x="5865" y="6425"/>
                  <a:pt x="5865" y="6425"/>
                  <a:pt x="5865" y="6425"/>
                </a:cubicBezTo>
                <a:cubicBezTo>
                  <a:pt x="5746" y="6425"/>
                  <a:pt x="5746" y="6425"/>
                  <a:pt x="5746" y="6425"/>
                </a:cubicBezTo>
                <a:cubicBezTo>
                  <a:pt x="5746" y="6314"/>
                  <a:pt x="5746" y="6314"/>
                  <a:pt x="5746" y="6314"/>
                </a:cubicBezTo>
                <a:cubicBezTo>
                  <a:pt x="5746" y="6425"/>
                  <a:pt x="5746" y="6425"/>
                  <a:pt x="5746" y="6425"/>
                </a:cubicBezTo>
                <a:moveTo>
                  <a:pt x="5493" y="6462"/>
                </a:moveTo>
                <a:cubicBezTo>
                  <a:pt x="5582" y="6314"/>
                  <a:pt x="5582" y="6203"/>
                  <a:pt x="5582" y="6166"/>
                </a:cubicBezTo>
                <a:cubicBezTo>
                  <a:pt x="5582" y="6166"/>
                  <a:pt x="5582" y="6166"/>
                  <a:pt x="5582" y="6166"/>
                </a:cubicBezTo>
                <a:cubicBezTo>
                  <a:pt x="5582" y="6203"/>
                  <a:pt x="5582" y="6314"/>
                  <a:pt x="5493" y="6462"/>
                </a:cubicBezTo>
                <a:cubicBezTo>
                  <a:pt x="5463" y="6314"/>
                  <a:pt x="5463" y="6314"/>
                  <a:pt x="5463" y="6314"/>
                </a:cubicBezTo>
                <a:cubicBezTo>
                  <a:pt x="5493" y="6462"/>
                  <a:pt x="5493" y="6462"/>
                  <a:pt x="5493" y="6462"/>
                </a:cubicBezTo>
                <a:moveTo>
                  <a:pt x="3245" y="6535"/>
                </a:moveTo>
                <a:cubicBezTo>
                  <a:pt x="3245" y="6314"/>
                  <a:pt x="3245" y="6314"/>
                  <a:pt x="3245" y="6314"/>
                </a:cubicBezTo>
                <a:cubicBezTo>
                  <a:pt x="3245" y="6240"/>
                  <a:pt x="3245" y="6203"/>
                  <a:pt x="3245" y="6129"/>
                </a:cubicBezTo>
                <a:cubicBezTo>
                  <a:pt x="3245" y="6203"/>
                  <a:pt x="3245" y="6240"/>
                  <a:pt x="3245" y="6314"/>
                </a:cubicBezTo>
                <a:cubicBezTo>
                  <a:pt x="3245" y="6535"/>
                  <a:pt x="3245" y="6535"/>
                  <a:pt x="3245" y="6535"/>
                </a:cubicBezTo>
                <a:cubicBezTo>
                  <a:pt x="3245" y="6535"/>
                  <a:pt x="3245" y="6535"/>
                  <a:pt x="3245" y="6535"/>
                </a:cubicBezTo>
                <a:moveTo>
                  <a:pt x="6193" y="6425"/>
                </a:moveTo>
                <a:cubicBezTo>
                  <a:pt x="6193" y="6425"/>
                  <a:pt x="6193" y="6425"/>
                  <a:pt x="6193" y="6425"/>
                </a:cubicBezTo>
                <a:cubicBezTo>
                  <a:pt x="6237" y="6203"/>
                  <a:pt x="6237" y="6203"/>
                  <a:pt x="6237" y="6203"/>
                </a:cubicBezTo>
                <a:cubicBezTo>
                  <a:pt x="6312" y="5945"/>
                  <a:pt x="6312" y="5945"/>
                  <a:pt x="6312" y="5945"/>
                </a:cubicBezTo>
                <a:cubicBezTo>
                  <a:pt x="6312" y="6129"/>
                  <a:pt x="6312" y="6129"/>
                  <a:pt x="6312" y="6129"/>
                </a:cubicBezTo>
                <a:cubicBezTo>
                  <a:pt x="6312" y="6203"/>
                  <a:pt x="6312" y="6203"/>
                  <a:pt x="6312" y="6203"/>
                </a:cubicBezTo>
                <a:cubicBezTo>
                  <a:pt x="6312" y="6129"/>
                  <a:pt x="6312" y="6129"/>
                  <a:pt x="6312" y="6129"/>
                </a:cubicBezTo>
                <a:cubicBezTo>
                  <a:pt x="6267" y="6203"/>
                  <a:pt x="6267" y="6203"/>
                  <a:pt x="6267" y="6203"/>
                </a:cubicBezTo>
                <a:cubicBezTo>
                  <a:pt x="6312" y="6129"/>
                  <a:pt x="6312" y="6129"/>
                  <a:pt x="6312" y="6129"/>
                </a:cubicBezTo>
                <a:cubicBezTo>
                  <a:pt x="6312" y="5945"/>
                  <a:pt x="6312" y="5945"/>
                  <a:pt x="6312" y="5945"/>
                </a:cubicBezTo>
                <a:cubicBezTo>
                  <a:pt x="6237" y="6203"/>
                  <a:pt x="6237" y="6203"/>
                  <a:pt x="6237" y="6203"/>
                </a:cubicBezTo>
                <a:cubicBezTo>
                  <a:pt x="6193" y="6425"/>
                  <a:pt x="6193" y="6425"/>
                  <a:pt x="6193" y="6425"/>
                </a:cubicBezTo>
                <a:moveTo>
                  <a:pt x="6118" y="6240"/>
                </a:moveTo>
                <a:cubicBezTo>
                  <a:pt x="6118" y="6240"/>
                  <a:pt x="6118" y="6240"/>
                  <a:pt x="6118" y="6240"/>
                </a:cubicBezTo>
                <a:cubicBezTo>
                  <a:pt x="6118" y="6240"/>
                  <a:pt x="6118" y="6240"/>
                  <a:pt x="6118" y="6240"/>
                </a:cubicBezTo>
                <a:cubicBezTo>
                  <a:pt x="6163" y="6240"/>
                  <a:pt x="6163" y="6203"/>
                  <a:pt x="6193" y="5945"/>
                </a:cubicBezTo>
                <a:cubicBezTo>
                  <a:pt x="6193" y="5945"/>
                  <a:pt x="6193" y="5945"/>
                  <a:pt x="6193" y="5908"/>
                </a:cubicBezTo>
                <a:cubicBezTo>
                  <a:pt x="6193" y="5908"/>
                  <a:pt x="6193" y="5908"/>
                  <a:pt x="6193" y="5908"/>
                </a:cubicBezTo>
                <a:cubicBezTo>
                  <a:pt x="6193" y="5945"/>
                  <a:pt x="6193" y="5945"/>
                  <a:pt x="6193" y="5945"/>
                </a:cubicBezTo>
                <a:cubicBezTo>
                  <a:pt x="6163" y="6203"/>
                  <a:pt x="6163" y="6240"/>
                  <a:pt x="6118" y="6240"/>
                </a:cubicBezTo>
                <a:cubicBezTo>
                  <a:pt x="6118" y="6240"/>
                  <a:pt x="6118" y="6240"/>
                  <a:pt x="6118" y="6240"/>
                </a:cubicBezTo>
                <a:cubicBezTo>
                  <a:pt x="6118" y="6240"/>
                  <a:pt x="6118" y="6240"/>
                  <a:pt x="6118" y="6240"/>
                </a:cubicBezTo>
                <a:cubicBezTo>
                  <a:pt x="6118" y="6240"/>
                  <a:pt x="6118" y="6240"/>
                  <a:pt x="6118" y="6240"/>
                </a:cubicBezTo>
                <a:cubicBezTo>
                  <a:pt x="6118" y="6240"/>
                  <a:pt x="6118" y="6240"/>
                  <a:pt x="6118" y="6240"/>
                </a:cubicBezTo>
                <a:moveTo>
                  <a:pt x="6193" y="5908"/>
                </a:move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moveTo>
                  <a:pt x="6193" y="5908"/>
                </a:moveTo>
                <a:cubicBezTo>
                  <a:pt x="6193" y="5908"/>
                  <a:pt x="6193" y="5908"/>
                  <a:pt x="6193" y="5908"/>
                </a:cubicBezTo>
                <a:moveTo>
                  <a:pt x="6327" y="5908"/>
                </a:moveTo>
                <a:cubicBezTo>
                  <a:pt x="6327" y="5908"/>
                  <a:pt x="6327" y="5908"/>
                  <a:pt x="6327" y="5908"/>
                </a:cubicBezTo>
                <a:moveTo>
                  <a:pt x="3275" y="5797"/>
                </a:moveTo>
                <a:cubicBezTo>
                  <a:pt x="3260" y="5575"/>
                  <a:pt x="3260" y="5575"/>
                  <a:pt x="3260" y="5575"/>
                </a:cubicBezTo>
                <a:cubicBezTo>
                  <a:pt x="3275" y="5797"/>
                  <a:pt x="3275" y="5797"/>
                  <a:pt x="3275" y="5797"/>
                </a:cubicBezTo>
                <a:cubicBezTo>
                  <a:pt x="3275" y="5797"/>
                  <a:pt x="3275" y="5797"/>
                  <a:pt x="3275" y="5797"/>
                </a:cubicBezTo>
                <a:moveTo>
                  <a:pt x="5300" y="5391"/>
                </a:moveTo>
                <a:cubicBezTo>
                  <a:pt x="5300" y="5391"/>
                  <a:pt x="5300" y="5391"/>
                  <a:pt x="5300" y="5391"/>
                </a:cubicBezTo>
                <a:moveTo>
                  <a:pt x="5478" y="5169"/>
                </a:moveTo>
                <a:cubicBezTo>
                  <a:pt x="5478" y="5169"/>
                  <a:pt x="5493" y="5169"/>
                  <a:pt x="5493" y="5169"/>
                </a:cubicBezTo>
                <a:cubicBezTo>
                  <a:pt x="5493" y="5169"/>
                  <a:pt x="5478" y="5169"/>
                  <a:pt x="5478" y="5169"/>
                </a:cubicBezTo>
                <a:moveTo>
                  <a:pt x="5493" y="5132"/>
                </a:moveTo>
                <a:cubicBezTo>
                  <a:pt x="5493" y="5132"/>
                  <a:pt x="5493" y="5132"/>
                  <a:pt x="5493" y="5132"/>
                </a:cubicBezTo>
                <a:cubicBezTo>
                  <a:pt x="5493" y="5132"/>
                  <a:pt x="5493" y="5132"/>
                  <a:pt x="5493" y="5132"/>
                </a:cubicBezTo>
                <a:cubicBezTo>
                  <a:pt x="5493" y="5132"/>
                  <a:pt x="5493" y="5132"/>
                  <a:pt x="5493" y="5132"/>
                </a:cubicBezTo>
                <a:moveTo>
                  <a:pt x="5493" y="5132"/>
                </a:moveTo>
                <a:cubicBezTo>
                  <a:pt x="5493" y="5132"/>
                  <a:pt x="5493" y="5132"/>
                  <a:pt x="5493" y="5132"/>
                </a:cubicBezTo>
                <a:cubicBezTo>
                  <a:pt x="5493" y="5132"/>
                  <a:pt x="5493" y="5132"/>
                  <a:pt x="5493" y="5132"/>
                </a:cubicBezTo>
                <a:moveTo>
                  <a:pt x="5463" y="5132"/>
                </a:moveTo>
                <a:cubicBezTo>
                  <a:pt x="5463" y="5132"/>
                  <a:pt x="5463" y="5132"/>
                  <a:pt x="5463" y="5132"/>
                </a:cubicBezTo>
                <a:cubicBezTo>
                  <a:pt x="5463" y="5132"/>
                  <a:pt x="5463" y="5132"/>
                  <a:pt x="5478" y="5132"/>
                </a:cubicBezTo>
                <a:cubicBezTo>
                  <a:pt x="5478" y="5132"/>
                  <a:pt x="5478" y="5132"/>
                  <a:pt x="5493" y="5132"/>
                </a:cubicBezTo>
                <a:cubicBezTo>
                  <a:pt x="5493" y="5132"/>
                  <a:pt x="5493" y="5132"/>
                  <a:pt x="5493" y="5132"/>
                </a:cubicBezTo>
                <a:cubicBezTo>
                  <a:pt x="5478" y="5132"/>
                  <a:pt x="5478" y="5132"/>
                  <a:pt x="5478" y="5132"/>
                </a:cubicBezTo>
                <a:cubicBezTo>
                  <a:pt x="5463" y="5132"/>
                  <a:pt x="5463" y="5132"/>
                  <a:pt x="5463" y="5132"/>
                </a:cubicBezTo>
                <a:cubicBezTo>
                  <a:pt x="5463" y="5132"/>
                  <a:pt x="5463" y="5132"/>
                  <a:pt x="5463" y="5132"/>
                </a:cubicBezTo>
                <a:moveTo>
                  <a:pt x="5389" y="5280"/>
                </a:moveTo>
                <a:cubicBezTo>
                  <a:pt x="5344" y="5058"/>
                  <a:pt x="5344" y="5058"/>
                  <a:pt x="5344" y="5058"/>
                </a:cubicBezTo>
                <a:cubicBezTo>
                  <a:pt x="5389" y="5280"/>
                  <a:pt x="5389" y="5280"/>
                  <a:pt x="5389" y="5280"/>
                </a:cubicBezTo>
                <a:cubicBezTo>
                  <a:pt x="5553" y="5280"/>
                  <a:pt x="5553" y="5280"/>
                  <a:pt x="5553" y="5280"/>
                </a:cubicBezTo>
                <a:cubicBezTo>
                  <a:pt x="5553" y="5280"/>
                  <a:pt x="5553" y="5280"/>
                  <a:pt x="5553" y="5280"/>
                </a:cubicBezTo>
                <a:cubicBezTo>
                  <a:pt x="5553" y="5280"/>
                  <a:pt x="5553" y="5280"/>
                  <a:pt x="5553" y="5280"/>
                </a:cubicBezTo>
                <a:cubicBezTo>
                  <a:pt x="5627" y="5575"/>
                  <a:pt x="5627" y="5575"/>
                  <a:pt x="5627" y="5575"/>
                </a:cubicBezTo>
                <a:cubicBezTo>
                  <a:pt x="5463" y="5575"/>
                  <a:pt x="5463" y="5575"/>
                  <a:pt x="5463" y="5575"/>
                </a:cubicBezTo>
                <a:cubicBezTo>
                  <a:pt x="5508" y="5797"/>
                  <a:pt x="5508" y="5797"/>
                  <a:pt x="5508" y="5797"/>
                </a:cubicBezTo>
                <a:cubicBezTo>
                  <a:pt x="5582" y="5908"/>
                  <a:pt x="5582" y="5908"/>
                  <a:pt x="5582" y="5908"/>
                </a:cubicBezTo>
                <a:cubicBezTo>
                  <a:pt x="5672" y="5797"/>
                  <a:pt x="5672" y="5797"/>
                  <a:pt x="5672" y="5797"/>
                </a:cubicBezTo>
                <a:cubicBezTo>
                  <a:pt x="5746" y="5686"/>
                  <a:pt x="5746" y="5686"/>
                  <a:pt x="5746" y="5686"/>
                </a:cubicBezTo>
                <a:cubicBezTo>
                  <a:pt x="5746" y="5686"/>
                  <a:pt x="5746" y="5686"/>
                  <a:pt x="5746" y="5686"/>
                </a:cubicBezTo>
                <a:cubicBezTo>
                  <a:pt x="5910" y="5686"/>
                  <a:pt x="5910" y="5686"/>
                  <a:pt x="5910" y="5686"/>
                </a:cubicBezTo>
                <a:cubicBezTo>
                  <a:pt x="5955" y="5908"/>
                  <a:pt x="5955" y="5908"/>
                  <a:pt x="5955" y="5908"/>
                </a:cubicBezTo>
                <a:cubicBezTo>
                  <a:pt x="5821" y="6129"/>
                  <a:pt x="5821" y="6129"/>
                  <a:pt x="5821" y="6129"/>
                </a:cubicBezTo>
                <a:cubicBezTo>
                  <a:pt x="5955" y="5908"/>
                  <a:pt x="5955" y="5908"/>
                  <a:pt x="5955" y="5908"/>
                </a:cubicBezTo>
                <a:cubicBezTo>
                  <a:pt x="5865" y="5908"/>
                  <a:pt x="5865" y="5908"/>
                  <a:pt x="5865" y="5908"/>
                </a:cubicBezTo>
                <a:cubicBezTo>
                  <a:pt x="5791" y="6129"/>
                  <a:pt x="5791" y="6129"/>
                  <a:pt x="5791" y="6129"/>
                </a:cubicBezTo>
                <a:cubicBezTo>
                  <a:pt x="5746" y="6129"/>
                  <a:pt x="5746" y="6129"/>
                  <a:pt x="5746" y="6129"/>
                </a:cubicBezTo>
                <a:cubicBezTo>
                  <a:pt x="5701" y="5908"/>
                  <a:pt x="5701" y="5908"/>
                  <a:pt x="5701" y="5908"/>
                </a:cubicBezTo>
                <a:cubicBezTo>
                  <a:pt x="5597" y="5982"/>
                  <a:pt x="5582" y="6018"/>
                  <a:pt x="5582" y="6055"/>
                </a:cubicBezTo>
                <a:cubicBezTo>
                  <a:pt x="5582" y="6055"/>
                  <a:pt x="5582" y="6055"/>
                  <a:pt x="5582" y="6055"/>
                </a:cubicBezTo>
                <a:cubicBezTo>
                  <a:pt x="5582" y="6018"/>
                  <a:pt x="5597" y="5982"/>
                  <a:pt x="5701" y="5908"/>
                </a:cubicBezTo>
                <a:cubicBezTo>
                  <a:pt x="5746" y="6129"/>
                  <a:pt x="5746" y="6129"/>
                  <a:pt x="5746" y="6129"/>
                </a:cubicBezTo>
                <a:cubicBezTo>
                  <a:pt x="5746" y="5797"/>
                  <a:pt x="5746" y="5797"/>
                  <a:pt x="5746" y="5797"/>
                </a:cubicBezTo>
                <a:cubicBezTo>
                  <a:pt x="5672" y="5797"/>
                  <a:pt x="5672" y="5797"/>
                  <a:pt x="5672" y="5797"/>
                </a:cubicBezTo>
                <a:cubicBezTo>
                  <a:pt x="5582" y="5908"/>
                  <a:pt x="5582" y="5908"/>
                  <a:pt x="5582" y="5908"/>
                </a:cubicBezTo>
                <a:cubicBezTo>
                  <a:pt x="5553" y="6314"/>
                  <a:pt x="5553" y="6314"/>
                  <a:pt x="5553" y="6314"/>
                </a:cubicBezTo>
                <a:cubicBezTo>
                  <a:pt x="5463" y="6314"/>
                  <a:pt x="5463" y="6314"/>
                  <a:pt x="5463" y="6314"/>
                </a:cubicBezTo>
                <a:cubicBezTo>
                  <a:pt x="5508" y="5797"/>
                  <a:pt x="5508" y="5797"/>
                  <a:pt x="5508" y="5797"/>
                </a:cubicBezTo>
                <a:cubicBezTo>
                  <a:pt x="5463" y="5575"/>
                  <a:pt x="5463" y="5575"/>
                  <a:pt x="5463" y="5575"/>
                </a:cubicBezTo>
                <a:cubicBezTo>
                  <a:pt x="5344" y="5575"/>
                  <a:pt x="5344" y="5575"/>
                  <a:pt x="5344" y="5575"/>
                </a:cubicBezTo>
                <a:cubicBezTo>
                  <a:pt x="5210" y="5686"/>
                  <a:pt x="5210" y="5686"/>
                  <a:pt x="5210" y="5686"/>
                </a:cubicBezTo>
                <a:cubicBezTo>
                  <a:pt x="5344" y="5575"/>
                  <a:pt x="5344" y="5575"/>
                  <a:pt x="5344" y="5575"/>
                </a:cubicBezTo>
                <a:cubicBezTo>
                  <a:pt x="5270" y="5575"/>
                  <a:pt x="5270" y="5575"/>
                  <a:pt x="5270" y="5575"/>
                </a:cubicBezTo>
                <a:cubicBezTo>
                  <a:pt x="5300" y="5391"/>
                  <a:pt x="5300" y="5391"/>
                  <a:pt x="5300" y="5391"/>
                </a:cubicBezTo>
                <a:cubicBezTo>
                  <a:pt x="5344" y="5391"/>
                  <a:pt x="5344" y="5391"/>
                  <a:pt x="5344" y="5391"/>
                </a:cubicBezTo>
                <a:cubicBezTo>
                  <a:pt x="5389" y="5280"/>
                  <a:pt x="5389" y="5280"/>
                  <a:pt x="5389" y="5280"/>
                </a:cubicBezTo>
                <a:cubicBezTo>
                  <a:pt x="5344" y="5391"/>
                  <a:pt x="5344" y="5391"/>
                  <a:pt x="5344" y="5391"/>
                </a:cubicBezTo>
                <a:cubicBezTo>
                  <a:pt x="5389" y="5280"/>
                  <a:pt x="5389" y="5280"/>
                  <a:pt x="5389" y="5280"/>
                </a:cubicBezTo>
                <a:moveTo>
                  <a:pt x="5493" y="5132"/>
                </a:moveTo>
                <a:cubicBezTo>
                  <a:pt x="5478" y="5095"/>
                  <a:pt x="5478" y="5058"/>
                  <a:pt x="5463" y="4985"/>
                </a:cubicBezTo>
                <a:cubicBezTo>
                  <a:pt x="5478" y="5058"/>
                  <a:pt x="5478" y="5095"/>
                  <a:pt x="5493" y="5132"/>
                </a:cubicBezTo>
                <a:moveTo>
                  <a:pt x="4823" y="4948"/>
                </a:moveTo>
                <a:cubicBezTo>
                  <a:pt x="4778" y="4911"/>
                  <a:pt x="4734" y="4874"/>
                  <a:pt x="4734" y="4763"/>
                </a:cubicBezTo>
                <a:cubicBezTo>
                  <a:pt x="4734" y="4763"/>
                  <a:pt x="4734" y="4763"/>
                  <a:pt x="4734" y="4763"/>
                </a:cubicBezTo>
                <a:cubicBezTo>
                  <a:pt x="4734" y="4874"/>
                  <a:pt x="4778" y="4911"/>
                  <a:pt x="4823" y="4948"/>
                </a:cubicBezTo>
                <a:cubicBezTo>
                  <a:pt x="4823" y="4948"/>
                  <a:pt x="4823" y="4948"/>
                  <a:pt x="4823" y="4948"/>
                </a:cubicBezTo>
                <a:moveTo>
                  <a:pt x="4823" y="4763"/>
                </a:moveTo>
                <a:cubicBezTo>
                  <a:pt x="4823" y="4763"/>
                  <a:pt x="4823" y="4763"/>
                  <a:pt x="4823" y="4763"/>
                </a:cubicBezTo>
                <a:cubicBezTo>
                  <a:pt x="4912" y="5022"/>
                  <a:pt x="4912" y="5022"/>
                  <a:pt x="4912" y="5022"/>
                </a:cubicBezTo>
                <a:cubicBezTo>
                  <a:pt x="4972" y="4948"/>
                  <a:pt x="4987" y="4837"/>
                  <a:pt x="4987" y="4800"/>
                </a:cubicBezTo>
                <a:cubicBezTo>
                  <a:pt x="4987" y="4800"/>
                  <a:pt x="4987" y="4800"/>
                  <a:pt x="4987" y="4800"/>
                </a:cubicBezTo>
                <a:cubicBezTo>
                  <a:pt x="4987" y="4837"/>
                  <a:pt x="4972" y="4948"/>
                  <a:pt x="4912" y="5022"/>
                </a:cubicBezTo>
                <a:cubicBezTo>
                  <a:pt x="4823" y="4763"/>
                  <a:pt x="4823" y="4763"/>
                  <a:pt x="4823" y="4763"/>
                </a:cubicBezTo>
                <a:moveTo>
                  <a:pt x="4793" y="4578"/>
                </a:moveTo>
                <a:cubicBezTo>
                  <a:pt x="4808" y="4578"/>
                  <a:pt x="4823" y="4578"/>
                  <a:pt x="4838" y="4578"/>
                </a:cubicBezTo>
                <a:cubicBezTo>
                  <a:pt x="4912" y="4578"/>
                  <a:pt x="4987" y="4652"/>
                  <a:pt x="4987" y="4800"/>
                </a:cubicBezTo>
                <a:cubicBezTo>
                  <a:pt x="4987" y="4652"/>
                  <a:pt x="4912" y="4578"/>
                  <a:pt x="4838" y="4578"/>
                </a:cubicBezTo>
                <a:cubicBezTo>
                  <a:pt x="4823" y="4578"/>
                  <a:pt x="4808" y="4578"/>
                  <a:pt x="4793" y="4578"/>
                </a:cubicBezTo>
                <a:moveTo>
                  <a:pt x="1265" y="4098"/>
                </a:moveTo>
                <a:cubicBezTo>
                  <a:pt x="1265" y="4098"/>
                  <a:pt x="1265" y="4098"/>
                  <a:pt x="1265" y="4098"/>
                </a:cubicBezTo>
                <a:moveTo>
                  <a:pt x="6729" y="4025"/>
                </a:moveTo>
                <a:cubicBezTo>
                  <a:pt x="6729" y="4025"/>
                  <a:pt x="6729" y="4025"/>
                  <a:pt x="6729" y="4025"/>
                </a:cubicBezTo>
                <a:cubicBezTo>
                  <a:pt x="6729" y="4025"/>
                  <a:pt x="6729" y="4025"/>
                  <a:pt x="6729" y="4025"/>
                </a:cubicBezTo>
                <a:cubicBezTo>
                  <a:pt x="6729" y="4025"/>
                  <a:pt x="6729" y="4025"/>
                  <a:pt x="6729" y="4025"/>
                </a:cubicBezTo>
                <a:moveTo>
                  <a:pt x="1265" y="4098"/>
                </a:moveTo>
                <a:cubicBezTo>
                  <a:pt x="1295" y="4025"/>
                  <a:pt x="1295" y="4025"/>
                  <a:pt x="1295" y="4025"/>
                </a:cubicBezTo>
                <a:cubicBezTo>
                  <a:pt x="1265" y="4098"/>
                  <a:pt x="1265" y="4098"/>
                  <a:pt x="1265" y="4098"/>
                </a:cubicBezTo>
                <a:moveTo>
                  <a:pt x="4615" y="4209"/>
                </a:moveTo>
                <a:cubicBezTo>
                  <a:pt x="4615" y="4025"/>
                  <a:pt x="4615" y="4025"/>
                  <a:pt x="4615" y="4025"/>
                </a:cubicBezTo>
                <a:cubicBezTo>
                  <a:pt x="4689" y="4025"/>
                  <a:pt x="4689" y="4025"/>
                  <a:pt x="4689" y="4025"/>
                </a:cubicBezTo>
                <a:cubicBezTo>
                  <a:pt x="4615" y="4209"/>
                  <a:pt x="4615" y="4209"/>
                  <a:pt x="4615" y="4209"/>
                </a:cubicBezTo>
                <a:moveTo>
                  <a:pt x="6803" y="3914"/>
                </a:moveTo>
                <a:cubicBezTo>
                  <a:pt x="6803" y="3914"/>
                  <a:pt x="6803" y="3914"/>
                  <a:pt x="6803" y="3914"/>
                </a:cubicBezTo>
                <a:cubicBezTo>
                  <a:pt x="6803" y="3914"/>
                  <a:pt x="6803" y="3914"/>
                  <a:pt x="6803" y="3914"/>
                </a:cubicBezTo>
                <a:moveTo>
                  <a:pt x="6729" y="4025"/>
                </a:moveTo>
                <a:cubicBezTo>
                  <a:pt x="6684" y="4025"/>
                  <a:pt x="6639" y="3914"/>
                  <a:pt x="6610" y="3840"/>
                </a:cubicBezTo>
                <a:cubicBezTo>
                  <a:pt x="6639" y="3914"/>
                  <a:pt x="6684" y="4025"/>
                  <a:pt x="6729" y="4025"/>
                </a:cubicBezTo>
                <a:moveTo>
                  <a:pt x="6610" y="3840"/>
                </a:moveTo>
                <a:cubicBezTo>
                  <a:pt x="6610" y="3840"/>
                  <a:pt x="6610" y="3840"/>
                  <a:pt x="6610" y="3803"/>
                </a:cubicBezTo>
                <a:cubicBezTo>
                  <a:pt x="6610" y="3840"/>
                  <a:pt x="6610" y="3840"/>
                  <a:pt x="6610" y="3840"/>
                </a:cubicBezTo>
                <a:moveTo>
                  <a:pt x="6610" y="3803"/>
                </a:moveTo>
                <a:cubicBezTo>
                  <a:pt x="6610" y="3803"/>
                  <a:pt x="6610" y="3803"/>
                  <a:pt x="6610" y="3803"/>
                </a:cubicBezTo>
                <a:cubicBezTo>
                  <a:pt x="6610" y="3803"/>
                  <a:pt x="6610" y="3803"/>
                  <a:pt x="6610" y="3803"/>
                </a:cubicBezTo>
                <a:moveTo>
                  <a:pt x="6610" y="3803"/>
                </a:moveTo>
                <a:cubicBezTo>
                  <a:pt x="6610" y="3803"/>
                  <a:pt x="6610" y="3803"/>
                  <a:pt x="6610" y="3803"/>
                </a:cubicBezTo>
                <a:cubicBezTo>
                  <a:pt x="6610" y="3803"/>
                  <a:pt x="6610" y="3803"/>
                  <a:pt x="6610" y="3803"/>
                </a:cubicBezTo>
                <a:moveTo>
                  <a:pt x="6595" y="3803"/>
                </a:moveTo>
                <a:cubicBezTo>
                  <a:pt x="6595" y="3803"/>
                  <a:pt x="6595" y="3803"/>
                  <a:pt x="6595" y="3803"/>
                </a:cubicBezTo>
                <a:cubicBezTo>
                  <a:pt x="6595" y="3803"/>
                  <a:pt x="6595" y="3803"/>
                  <a:pt x="6595" y="3803"/>
                </a:cubicBezTo>
                <a:moveTo>
                  <a:pt x="1340" y="3803"/>
                </a:moveTo>
                <a:cubicBezTo>
                  <a:pt x="1340" y="3803"/>
                  <a:pt x="1340" y="3803"/>
                  <a:pt x="1340" y="3803"/>
                </a:cubicBezTo>
                <a:moveTo>
                  <a:pt x="4124" y="3914"/>
                </a:moveTo>
                <a:cubicBezTo>
                  <a:pt x="4377" y="3803"/>
                  <a:pt x="4377" y="3803"/>
                  <a:pt x="4377" y="3803"/>
                </a:cubicBezTo>
                <a:cubicBezTo>
                  <a:pt x="4124" y="3914"/>
                  <a:pt x="4124" y="3914"/>
                  <a:pt x="4124" y="3914"/>
                </a:cubicBezTo>
                <a:cubicBezTo>
                  <a:pt x="4124" y="3914"/>
                  <a:pt x="4124" y="3914"/>
                  <a:pt x="4124" y="3914"/>
                </a:cubicBezTo>
                <a:moveTo>
                  <a:pt x="3841" y="3360"/>
                </a:moveTo>
                <a:cubicBezTo>
                  <a:pt x="3841" y="3360"/>
                  <a:pt x="3841" y="3360"/>
                  <a:pt x="3841" y="3360"/>
                </a:cubicBezTo>
                <a:moveTo>
                  <a:pt x="1831" y="3360"/>
                </a:moveTo>
                <a:cubicBezTo>
                  <a:pt x="1831" y="3360"/>
                  <a:pt x="1831" y="3360"/>
                  <a:pt x="1831" y="3360"/>
                </a:cubicBezTo>
                <a:moveTo>
                  <a:pt x="1012" y="3175"/>
                </a:moveTo>
                <a:cubicBezTo>
                  <a:pt x="1012" y="3175"/>
                  <a:pt x="1012" y="3175"/>
                  <a:pt x="1012" y="3175"/>
                </a:cubicBezTo>
                <a:cubicBezTo>
                  <a:pt x="1012" y="3175"/>
                  <a:pt x="1012" y="3175"/>
                  <a:pt x="1012" y="3175"/>
                </a:cubicBezTo>
                <a:moveTo>
                  <a:pt x="4257" y="3138"/>
                </a:moveTo>
                <a:cubicBezTo>
                  <a:pt x="4257" y="3138"/>
                  <a:pt x="4257" y="3138"/>
                  <a:pt x="4257" y="3138"/>
                </a:cubicBezTo>
                <a:cubicBezTo>
                  <a:pt x="4183" y="3397"/>
                  <a:pt x="4124" y="3434"/>
                  <a:pt x="3975" y="3471"/>
                </a:cubicBezTo>
                <a:cubicBezTo>
                  <a:pt x="3766" y="3618"/>
                  <a:pt x="3766" y="3618"/>
                  <a:pt x="3766" y="3618"/>
                </a:cubicBezTo>
                <a:cubicBezTo>
                  <a:pt x="3766" y="3360"/>
                  <a:pt x="3766" y="3360"/>
                  <a:pt x="3766" y="3360"/>
                </a:cubicBezTo>
                <a:cubicBezTo>
                  <a:pt x="3766" y="3618"/>
                  <a:pt x="3766" y="3618"/>
                  <a:pt x="3766" y="3618"/>
                </a:cubicBezTo>
                <a:cubicBezTo>
                  <a:pt x="3975" y="3471"/>
                  <a:pt x="3975" y="3471"/>
                  <a:pt x="3975" y="3471"/>
                </a:cubicBezTo>
                <a:cubicBezTo>
                  <a:pt x="3841" y="3360"/>
                  <a:pt x="3841" y="3360"/>
                  <a:pt x="3841" y="3360"/>
                </a:cubicBezTo>
                <a:cubicBezTo>
                  <a:pt x="3975" y="3471"/>
                  <a:pt x="3975" y="3471"/>
                  <a:pt x="3975" y="3471"/>
                </a:cubicBezTo>
                <a:cubicBezTo>
                  <a:pt x="4124" y="3434"/>
                  <a:pt x="4183" y="3397"/>
                  <a:pt x="4257" y="3138"/>
                </a:cubicBezTo>
                <a:moveTo>
                  <a:pt x="4257" y="3138"/>
                </a:moveTo>
                <a:cubicBezTo>
                  <a:pt x="4257" y="3138"/>
                  <a:pt x="4257" y="3138"/>
                  <a:pt x="4257" y="3138"/>
                </a:cubicBezTo>
                <a:moveTo>
                  <a:pt x="3722" y="2732"/>
                </a:moveTo>
                <a:cubicBezTo>
                  <a:pt x="3722" y="2732"/>
                  <a:pt x="3722" y="2732"/>
                  <a:pt x="3722" y="2732"/>
                </a:cubicBezTo>
                <a:moveTo>
                  <a:pt x="3528" y="2548"/>
                </a:moveTo>
                <a:cubicBezTo>
                  <a:pt x="3528" y="2548"/>
                  <a:pt x="3528" y="2548"/>
                  <a:pt x="3528" y="2548"/>
                </a:cubicBezTo>
                <a:moveTo>
                  <a:pt x="3528" y="2548"/>
                </a:moveTo>
                <a:cubicBezTo>
                  <a:pt x="3528" y="2548"/>
                  <a:pt x="3528" y="2548"/>
                  <a:pt x="3528" y="2548"/>
                </a:cubicBezTo>
                <a:cubicBezTo>
                  <a:pt x="3602" y="2548"/>
                  <a:pt x="3602" y="2548"/>
                  <a:pt x="3602" y="2548"/>
                </a:cubicBezTo>
                <a:cubicBezTo>
                  <a:pt x="3722" y="2658"/>
                  <a:pt x="3722" y="2658"/>
                  <a:pt x="3722" y="2658"/>
                </a:cubicBezTo>
                <a:cubicBezTo>
                  <a:pt x="3722" y="2732"/>
                  <a:pt x="3722" y="2732"/>
                  <a:pt x="3722" y="2732"/>
                </a:cubicBezTo>
                <a:cubicBezTo>
                  <a:pt x="3647" y="2843"/>
                  <a:pt x="3647" y="2843"/>
                  <a:pt x="3647" y="2843"/>
                </a:cubicBezTo>
                <a:cubicBezTo>
                  <a:pt x="3558" y="2843"/>
                  <a:pt x="3558" y="2843"/>
                  <a:pt x="3558" y="2843"/>
                </a:cubicBezTo>
                <a:cubicBezTo>
                  <a:pt x="3409" y="2954"/>
                  <a:pt x="3409" y="2954"/>
                  <a:pt x="3409" y="2954"/>
                </a:cubicBezTo>
                <a:cubicBezTo>
                  <a:pt x="3409" y="2732"/>
                  <a:pt x="3409" y="2732"/>
                  <a:pt x="3409" y="2732"/>
                </a:cubicBezTo>
                <a:cubicBezTo>
                  <a:pt x="3275" y="2732"/>
                  <a:pt x="3275" y="2732"/>
                  <a:pt x="3275" y="2732"/>
                </a:cubicBezTo>
                <a:cubicBezTo>
                  <a:pt x="3275" y="2658"/>
                  <a:pt x="3275" y="2658"/>
                  <a:pt x="3275" y="2658"/>
                </a:cubicBezTo>
                <a:cubicBezTo>
                  <a:pt x="3275" y="2732"/>
                  <a:pt x="3275" y="2732"/>
                  <a:pt x="3275" y="2732"/>
                </a:cubicBezTo>
                <a:cubicBezTo>
                  <a:pt x="3409" y="2732"/>
                  <a:pt x="3409" y="2732"/>
                  <a:pt x="3409" y="2732"/>
                </a:cubicBezTo>
                <a:cubicBezTo>
                  <a:pt x="3409" y="2954"/>
                  <a:pt x="3409" y="2954"/>
                  <a:pt x="3409" y="2954"/>
                </a:cubicBezTo>
                <a:cubicBezTo>
                  <a:pt x="3558" y="2843"/>
                  <a:pt x="3558" y="2843"/>
                  <a:pt x="3558" y="2843"/>
                </a:cubicBezTo>
                <a:cubicBezTo>
                  <a:pt x="3439" y="2843"/>
                  <a:pt x="3439" y="2843"/>
                  <a:pt x="3439" y="2843"/>
                </a:cubicBezTo>
                <a:cubicBezTo>
                  <a:pt x="3454" y="2769"/>
                  <a:pt x="3469" y="2695"/>
                  <a:pt x="3469" y="2658"/>
                </a:cubicBezTo>
                <a:cubicBezTo>
                  <a:pt x="3454" y="2695"/>
                  <a:pt x="3454" y="2695"/>
                  <a:pt x="3454" y="2695"/>
                </a:cubicBezTo>
                <a:cubicBezTo>
                  <a:pt x="3439" y="2695"/>
                  <a:pt x="3439" y="2658"/>
                  <a:pt x="3454" y="2658"/>
                </a:cubicBezTo>
                <a:cubicBezTo>
                  <a:pt x="3454" y="2658"/>
                  <a:pt x="3454" y="2622"/>
                  <a:pt x="3454" y="2622"/>
                </a:cubicBezTo>
                <a:cubicBezTo>
                  <a:pt x="3469" y="2622"/>
                  <a:pt x="3469" y="2622"/>
                  <a:pt x="3469" y="2658"/>
                </a:cubicBezTo>
                <a:cubicBezTo>
                  <a:pt x="3469" y="2658"/>
                  <a:pt x="3498" y="2622"/>
                  <a:pt x="3528" y="2548"/>
                </a:cubicBezTo>
                <a:moveTo>
                  <a:pt x="4362" y="2215"/>
                </a:moveTo>
                <a:cubicBezTo>
                  <a:pt x="4362" y="2215"/>
                  <a:pt x="4362" y="2215"/>
                  <a:pt x="4362" y="2215"/>
                </a:cubicBezTo>
                <a:cubicBezTo>
                  <a:pt x="4362" y="2215"/>
                  <a:pt x="4362" y="2215"/>
                  <a:pt x="4362" y="2215"/>
                </a:cubicBezTo>
                <a:cubicBezTo>
                  <a:pt x="4362" y="2215"/>
                  <a:pt x="4362" y="2215"/>
                  <a:pt x="4362" y="2215"/>
                </a:cubicBezTo>
                <a:moveTo>
                  <a:pt x="4377" y="2215"/>
                </a:moveTo>
                <a:cubicBezTo>
                  <a:pt x="4377" y="2215"/>
                  <a:pt x="4377" y="2215"/>
                  <a:pt x="4377" y="2215"/>
                </a:cubicBezTo>
                <a:cubicBezTo>
                  <a:pt x="4377" y="2215"/>
                  <a:pt x="4377" y="2215"/>
                  <a:pt x="4377" y="2215"/>
                </a:cubicBezTo>
                <a:cubicBezTo>
                  <a:pt x="4377" y="2215"/>
                  <a:pt x="4377" y="2215"/>
                  <a:pt x="4377" y="2215"/>
                </a:cubicBezTo>
                <a:cubicBezTo>
                  <a:pt x="4377" y="2215"/>
                  <a:pt x="4377" y="2215"/>
                  <a:pt x="4377" y="2215"/>
                </a:cubicBezTo>
                <a:cubicBezTo>
                  <a:pt x="4377" y="2215"/>
                  <a:pt x="4377" y="2215"/>
                  <a:pt x="4377" y="2215"/>
                </a:cubicBezTo>
                <a:moveTo>
                  <a:pt x="4362" y="2215"/>
                </a:moveTo>
                <a:cubicBezTo>
                  <a:pt x="4362" y="2215"/>
                  <a:pt x="4347" y="2215"/>
                  <a:pt x="4347" y="2215"/>
                </a:cubicBezTo>
                <a:cubicBezTo>
                  <a:pt x="4347" y="2215"/>
                  <a:pt x="4362" y="2215"/>
                  <a:pt x="4362" y="2215"/>
                </a:cubicBezTo>
                <a:moveTo>
                  <a:pt x="3975" y="2215"/>
                </a:moveTo>
                <a:cubicBezTo>
                  <a:pt x="3975" y="2215"/>
                  <a:pt x="3975" y="2215"/>
                  <a:pt x="3975" y="2215"/>
                </a:cubicBezTo>
                <a:cubicBezTo>
                  <a:pt x="4094" y="2105"/>
                  <a:pt x="4094" y="2105"/>
                  <a:pt x="4094" y="2105"/>
                </a:cubicBezTo>
                <a:cubicBezTo>
                  <a:pt x="4094" y="2105"/>
                  <a:pt x="4094" y="2105"/>
                  <a:pt x="4094" y="2105"/>
                </a:cubicBezTo>
                <a:cubicBezTo>
                  <a:pt x="3975" y="2215"/>
                  <a:pt x="3975" y="2215"/>
                  <a:pt x="3975" y="2215"/>
                </a:cubicBezTo>
                <a:moveTo>
                  <a:pt x="1102" y="1994"/>
                </a:moveTo>
                <a:cubicBezTo>
                  <a:pt x="1102" y="1994"/>
                  <a:pt x="1102" y="1994"/>
                  <a:pt x="1102" y="1994"/>
                </a:cubicBezTo>
                <a:moveTo>
                  <a:pt x="3766" y="1477"/>
                </a:moveTo>
                <a:cubicBezTo>
                  <a:pt x="3647" y="1698"/>
                  <a:pt x="3647" y="1698"/>
                  <a:pt x="3647" y="1698"/>
                </a:cubicBezTo>
                <a:cubicBezTo>
                  <a:pt x="3722" y="1994"/>
                  <a:pt x="3722" y="1994"/>
                  <a:pt x="3722" y="1994"/>
                </a:cubicBezTo>
                <a:cubicBezTo>
                  <a:pt x="3766" y="2215"/>
                  <a:pt x="3766" y="2215"/>
                  <a:pt x="3766" y="2215"/>
                </a:cubicBezTo>
                <a:cubicBezTo>
                  <a:pt x="3647" y="2215"/>
                  <a:pt x="3647" y="2215"/>
                  <a:pt x="3647" y="2215"/>
                </a:cubicBezTo>
                <a:cubicBezTo>
                  <a:pt x="3841" y="2326"/>
                  <a:pt x="3841" y="2326"/>
                  <a:pt x="3841" y="2326"/>
                </a:cubicBezTo>
                <a:cubicBezTo>
                  <a:pt x="3841" y="2548"/>
                  <a:pt x="3841" y="2548"/>
                  <a:pt x="3841" y="2548"/>
                </a:cubicBezTo>
                <a:cubicBezTo>
                  <a:pt x="4257" y="2548"/>
                  <a:pt x="4257" y="2548"/>
                  <a:pt x="4257" y="2548"/>
                </a:cubicBezTo>
                <a:cubicBezTo>
                  <a:pt x="3885" y="2437"/>
                  <a:pt x="3885" y="2437"/>
                  <a:pt x="3885" y="2437"/>
                </a:cubicBezTo>
                <a:cubicBezTo>
                  <a:pt x="3885" y="2215"/>
                  <a:pt x="3885" y="2215"/>
                  <a:pt x="3885" y="2215"/>
                </a:cubicBezTo>
                <a:cubicBezTo>
                  <a:pt x="3975" y="2215"/>
                  <a:pt x="3975" y="2215"/>
                  <a:pt x="3975" y="2215"/>
                </a:cubicBezTo>
                <a:cubicBezTo>
                  <a:pt x="4004" y="2326"/>
                  <a:pt x="4004" y="2326"/>
                  <a:pt x="4004" y="2326"/>
                </a:cubicBezTo>
                <a:cubicBezTo>
                  <a:pt x="4094" y="2326"/>
                  <a:pt x="4094" y="2326"/>
                  <a:pt x="4094" y="2326"/>
                </a:cubicBezTo>
                <a:cubicBezTo>
                  <a:pt x="4287" y="2215"/>
                  <a:pt x="4287" y="2215"/>
                  <a:pt x="4287" y="2215"/>
                </a:cubicBezTo>
                <a:cubicBezTo>
                  <a:pt x="4317" y="2215"/>
                  <a:pt x="4332" y="2215"/>
                  <a:pt x="4347" y="2215"/>
                </a:cubicBezTo>
                <a:cubicBezTo>
                  <a:pt x="4347" y="2215"/>
                  <a:pt x="4347" y="2215"/>
                  <a:pt x="4347" y="2215"/>
                </a:cubicBezTo>
                <a:cubicBezTo>
                  <a:pt x="4332" y="2215"/>
                  <a:pt x="4317" y="2215"/>
                  <a:pt x="4287" y="2215"/>
                </a:cubicBezTo>
                <a:cubicBezTo>
                  <a:pt x="4094" y="2326"/>
                  <a:pt x="4094" y="2326"/>
                  <a:pt x="4094" y="2326"/>
                </a:cubicBezTo>
                <a:cubicBezTo>
                  <a:pt x="4332" y="2326"/>
                  <a:pt x="4332" y="2326"/>
                  <a:pt x="4332" y="2326"/>
                </a:cubicBezTo>
                <a:cubicBezTo>
                  <a:pt x="4332" y="2658"/>
                  <a:pt x="4332" y="2658"/>
                  <a:pt x="4332" y="2658"/>
                </a:cubicBezTo>
                <a:cubicBezTo>
                  <a:pt x="4257" y="2548"/>
                  <a:pt x="4257" y="2548"/>
                  <a:pt x="4257" y="2548"/>
                </a:cubicBezTo>
                <a:cubicBezTo>
                  <a:pt x="3841" y="2548"/>
                  <a:pt x="3841" y="2548"/>
                  <a:pt x="3841" y="2548"/>
                </a:cubicBezTo>
                <a:cubicBezTo>
                  <a:pt x="3841" y="2326"/>
                  <a:pt x="3841" y="2326"/>
                  <a:pt x="3841" y="2326"/>
                </a:cubicBezTo>
                <a:cubicBezTo>
                  <a:pt x="3647" y="2215"/>
                  <a:pt x="3647" y="2215"/>
                  <a:pt x="3647" y="2215"/>
                </a:cubicBezTo>
                <a:cubicBezTo>
                  <a:pt x="2426" y="2215"/>
                  <a:pt x="2426" y="2215"/>
                  <a:pt x="2426" y="2215"/>
                </a:cubicBezTo>
                <a:cubicBezTo>
                  <a:pt x="2263" y="2105"/>
                  <a:pt x="2263" y="2105"/>
                  <a:pt x="2263" y="2105"/>
                </a:cubicBezTo>
                <a:cubicBezTo>
                  <a:pt x="1102" y="1994"/>
                  <a:pt x="1102" y="1994"/>
                  <a:pt x="1102" y="1994"/>
                </a:cubicBezTo>
                <a:cubicBezTo>
                  <a:pt x="1102" y="1994"/>
                  <a:pt x="1102" y="1994"/>
                  <a:pt x="1102" y="1994"/>
                </a:cubicBezTo>
                <a:cubicBezTo>
                  <a:pt x="1012" y="2031"/>
                  <a:pt x="1012" y="2031"/>
                  <a:pt x="1012" y="2031"/>
                </a:cubicBezTo>
                <a:cubicBezTo>
                  <a:pt x="982" y="2215"/>
                  <a:pt x="982" y="2215"/>
                  <a:pt x="982" y="2215"/>
                </a:cubicBezTo>
                <a:cubicBezTo>
                  <a:pt x="804" y="2215"/>
                  <a:pt x="804" y="2215"/>
                  <a:pt x="804" y="2215"/>
                </a:cubicBezTo>
                <a:cubicBezTo>
                  <a:pt x="849" y="2437"/>
                  <a:pt x="849" y="2437"/>
                  <a:pt x="849" y="2437"/>
                </a:cubicBezTo>
                <a:cubicBezTo>
                  <a:pt x="849" y="2437"/>
                  <a:pt x="849" y="2437"/>
                  <a:pt x="849" y="2437"/>
                </a:cubicBezTo>
                <a:cubicBezTo>
                  <a:pt x="982" y="2548"/>
                  <a:pt x="982" y="2548"/>
                  <a:pt x="982" y="2548"/>
                </a:cubicBezTo>
                <a:cubicBezTo>
                  <a:pt x="1102" y="2548"/>
                  <a:pt x="1102" y="2548"/>
                  <a:pt x="1102" y="2548"/>
                </a:cubicBezTo>
                <a:cubicBezTo>
                  <a:pt x="1176" y="2548"/>
                  <a:pt x="1176" y="2548"/>
                  <a:pt x="1176" y="2548"/>
                </a:cubicBezTo>
                <a:cubicBezTo>
                  <a:pt x="1176" y="2732"/>
                  <a:pt x="1176" y="2732"/>
                  <a:pt x="1176" y="2732"/>
                </a:cubicBezTo>
                <a:cubicBezTo>
                  <a:pt x="1176" y="2548"/>
                  <a:pt x="1176" y="2548"/>
                  <a:pt x="1176" y="2548"/>
                </a:cubicBezTo>
                <a:cubicBezTo>
                  <a:pt x="1102" y="2548"/>
                  <a:pt x="1102" y="2548"/>
                  <a:pt x="1102" y="2548"/>
                </a:cubicBezTo>
                <a:cubicBezTo>
                  <a:pt x="1102" y="2732"/>
                  <a:pt x="1102" y="2732"/>
                  <a:pt x="1102" y="2732"/>
                </a:cubicBezTo>
                <a:cubicBezTo>
                  <a:pt x="1102" y="2548"/>
                  <a:pt x="1102" y="2548"/>
                  <a:pt x="1102" y="2548"/>
                </a:cubicBezTo>
                <a:cubicBezTo>
                  <a:pt x="982" y="2548"/>
                  <a:pt x="982" y="2548"/>
                  <a:pt x="982" y="2548"/>
                </a:cubicBezTo>
                <a:cubicBezTo>
                  <a:pt x="982" y="2622"/>
                  <a:pt x="968" y="2658"/>
                  <a:pt x="938" y="2658"/>
                </a:cubicBezTo>
                <a:cubicBezTo>
                  <a:pt x="923" y="2658"/>
                  <a:pt x="893" y="2658"/>
                  <a:pt x="849" y="2658"/>
                </a:cubicBezTo>
                <a:cubicBezTo>
                  <a:pt x="804" y="2658"/>
                  <a:pt x="789" y="2622"/>
                  <a:pt x="774" y="2622"/>
                </a:cubicBezTo>
                <a:cubicBezTo>
                  <a:pt x="759" y="2622"/>
                  <a:pt x="804" y="2658"/>
                  <a:pt x="729" y="2769"/>
                </a:cubicBezTo>
                <a:cubicBezTo>
                  <a:pt x="819" y="2954"/>
                  <a:pt x="819" y="2954"/>
                  <a:pt x="819" y="2954"/>
                </a:cubicBezTo>
                <a:cubicBezTo>
                  <a:pt x="774" y="2732"/>
                  <a:pt x="774" y="2732"/>
                  <a:pt x="774" y="2732"/>
                </a:cubicBezTo>
                <a:cubicBezTo>
                  <a:pt x="819" y="2954"/>
                  <a:pt x="819" y="2954"/>
                  <a:pt x="819" y="2954"/>
                </a:cubicBezTo>
                <a:cubicBezTo>
                  <a:pt x="1146" y="2991"/>
                  <a:pt x="1146" y="2991"/>
                  <a:pt x="1146" y="2991"/>
                </a:cubicBezTo>
                <a:cubicBezTo>
                  <a:pt x="1012" y="3175"/>
                  <a:pt x="1012" y="3175"/>
                  <a:pt x="1012" y="3175"/>
                </a:cubicBezTo>
                <a:cubicBezTo>
                  <a:pt x="938" y="3175"/>
                  <a:pt x="849" y="3175"/>
                  <a:pt x="849" y="3360"/>
                </a:cubicBezTo>
                <a:cubicBezTo>
                  <a:pt x="849" y="3508"/>
                  <a:pt x="938" y="3618"/>
                  <a:pt x="982" y="3692"/>
                </a:cubicBezTo>
                <a:cubicBezTo>
                  <a:pt x="1057" y="3692"/>
                  <a:pt x="1057" y="3692"/>
                  <a:pt x="1057" y="3692"/>
                </a:cubicBezTo>
                <a:cubicBezTo>
                  <a:pt x="893" y="3471"/>
                  <a:pt x="893" y="3471"/>
                  <a:pt x="893" y="3471"/>
                </a:cubicBezTo>
                <a:cubicBezTo>
                  <a:pt x="1057" y="3692"/>
                  <a:pt x="1057" y="3692"/>
                  <a:pt x="1057" y="3692"/>
                </a:cubicBezTo>
                <a:cubicBezTo>
                  <a:pt x="1057" y="3803"/>
                  <a:pt x="1057" y="3803"/>
                  <a:pt x="1057" y="3803"/>
                </a:cubicBezTo>
                <a:cubicBezTo>
                  <a:pt x="1340" y="3803"/>
                  <a:pt x="1340" y="3803"/>
                  <a:pt x="1340" y="3803"/>
                </a:cubicBezTo>
                <a:cubicBezTo>
                  <a:pt x="1384" y="3877"/>
                  <a:pt x="1384" y="3877"/>
                  <a:pt x="1384" y="3877"/>
                </a:cubicBezTo>
                <a:cubicBezTo>
                  <a:pt x="1340" y="3803"/>
                  <a:pt x="1340" y="3803"/>
                  <a:pt x="1340" y="3803"/>
                </a:cubicBezTo>
                <a:cubicBezTo>
                  <a:pt x="1057" y="3803"/>
                  <a:pt x="1057" y="3803"/>
                  <a:pt x="1057" y="3803"/>
                </a:cubicBezTo>
                <a:cubicBezTo>
                  <a:pt x="1295" y="4025"/>
                  <a:pt x="1295" y="4025"/>
                  <a:pt x="1295" y="4025"/>
                </a:cubicBezTo>
                <a:cubicBezTo>
                  <a:pt x="1265" y="4098"/>
                  <a:pt x="1265" y="4098"/>
                  <a:pt x="1265" y="4098"/>
                </a:cubicBezTo>
                <a:cubicBezTo>
                  <a:pt x="1176" y="4098"/>
                  <a:pt x="1176" y="4098"/>
                  <a:pt x="1176" y="4098"/>
                </a:cubicBezTo>
                <a:cubicBezTo>
                  <a:pt x="1176" y="4209"/>
                  <a:pt x="1176" y="4209"/>
                  <a:pt x="1176" y="4209"/>
                </a:cubicBezTo>
                <a:cubicBezTo>
                  <a:pt x="1131" y="4320"/>
                  <a:pt x="1131" y="4320"/>
                  <a:pt x="1131" y="4320"/>
                </a:cubicBezTo>
                <a:cubicBezTo>
                  <a:pt x="1176" y="4320"/>
                  <a:pt x="1176" y="4320"/>
                  <a:pt x="1176" y="4320"/>
                </a:cubicBezTo>
                <a:cubicBezTo>
                  <a:pt x="1176" y="4209"/>
                  <a:pt x="1176" y="4209"/>
                  <a:pt x="1176" y="4209"/>
                </a:cubicBezTo>
                <a:cubicBezTo>
                  <a:pt x="1176" y="4320"/>
                  <a:pt x="1176" y="4320"/>
                  <a:pt x="1176" y="4320"/>
                </a:cubicBezTo>
                <a:cubicBezTo>
                  <a:pt x="1340" y="4209"/>
                  <a:pt x="1340" y="4209"/>
                  <a:pt x="1340" y="4209"/>
                </a:cubicBezTo>
                <a:cubicBezTo>
                  <a:pt x="1340" y="4098"/>
                  <a:pt x="1340" y="4098"/>
                  <a:pt x="1340" y="4098"/>
                </a:cubicBezTo>
                <a:cubicBezTo>
                  <a:pt x="1384" y="4098"/>
                  <a:pt x="1384" y="4098"/>
                  <a:pt x="1384" y="4098"/>
                </a:cubicBezTo>
                <a:cubicBezTo>
                  <a:pt x="1414" y="4025"/>
                  <a:pt x="1414" y="4025"/>
                  <a:pt x="1414" y="4025"/>
                </a:cubicBezTo>
                <a:cubicBezTo>
                  <a:pt x="1504" y="4025"/>
                  <a:pt x="1504" y="4025"/>
                  <a:pt x="1504" y="4025"/>
                </a:cubicBezTo>
                <a:cubicBezTo>
                  <a:pt x="1593" y="3545"/>
                  <a:pt x="1518" y="3729"/>
                  <a:pt x="1697" y="3471"/>
                </a:cubicBezTo>
                <a:cubicBezTo>
                  <a:pt x="1831" y="3360"/>
                  <a:pt x="1831" y="3360"/>
                  <a:pt x="1831" y="3360"/>
                </a:cubicBezTo>
                <a:cubicBezTo>
                  <a:pt x="1697" y="3471"/>
                  <a:pt x="1697" y="3471"/>
                  <a:pt x="1697" y="3471"/>
                </a:cubicBezTo>
                <a:cubicBezTo>
                  <a:pt x="1697" y="3582"/>
                  <a:pt x="1697" y="3582"/>
                  <a:pt x="1697" y="3582"/>
                </a:cubicBezTo>
                <a:cubicBezTo>
                  <a:pt x="1742" y="3692"/>
                  <a:pt x="1742" y="3692"/>
                  <a:pt x="1742" y="3692"/>
                </a:cubicBezTo>
                <a:cubicBezTo>
                  <a:pt x="1831" y="3692"/>
                  <a:pt x="1831" y="3692"/>
                  <a:pt x="1831" y="3692"/>
                </a:cubicBezTo>
                <a:cubicBezTo>
                  <a:pt x="1861" y="3582"/>
                  <a:pt x="1861" y="3582"/>
                  <a:pt x="1861" y="3582"/>
                </a:cubicBezTo>
                <a:cubicBezTo>
                  <a:pt x="2516" y="3803"/>
                  <a:pt x="2516" y="3803"/>
                  <a:pt x="2516" y="3803"/>
                </a:cubicBezTo>
                <a:cubicBezTo>
                  <a:pt x="2709" y="3655"/>
                  <a:pt x="2709" y="3655"/>
                  <a:pt x="2709" y="3655"/>
                </a:cubicBezTo>
                <a:cubicBezTo>
                  <a:pt x="2754" y="3914"/>
                  <a:pt x="2754" y="3914"/>
                  <a:pt x="2754" y="3914"/>
                </a:cubicBezTo>
                <a:cubicBezTo>
                  <a:pt x="2799" y="4025"/>
                  <a:pt x="2799" y="4025"/>
                  <a:pt x="2799" y="4025"/>
                </a:cubicBezTo>
                <a:cubicBezTo>
                  <a:pt x="2828" y="4098"/>
                  <a:pt x="2828" y="4098"/>
                  <a:pt x="2828" y="4098"/>
                </a:cubicBezTo>
                <a:cubicBezTo>
                  <a:pt x="2918" y="4098"/>
                  <a:pt x="2918" y="4098"/>
                  <a:pt x="2918" y="4098"/>
                </a:cubicBezTo>
                <a:cubicBezTo>
                  <a:pt x="3081" y="4652"/>
                  <a:pt x="3081" y="4652"/>
                  <a:pt x="3081" y="4652"/>
                </a:cubicBezTo>
                <a:cubicBezTo>
                  <a:pt x="3081" y="4763"/>
                  <a:pt x="3081" y="4763"/>
                  <a:pt x="3081" y="4763"/>
                </a:cubicBezTo>
                <a:cubicBezTo>
                  <a:pt x="3081" y="4837"/>
                  <a:pt x="3081" y="4837"/>
                  <a:pt x="3081" y="4837"/>
                </a:cubicBezTo>
                <a:cubicBezTo>
                  <a:pt x="3126" y="4948"/>
                  <a:pt x="3126" y="4948"/>
                  <a:pt x="3126" y="4948"/>
                </a:cubicBezTo>
                <a:cubicBezTo>
                  <a:pt x="3081" y="4837"/>
                  <a:pt x="3081" y="4837"/>
                  <a:pt x="3081" y="4837"/>
                </a:cubicBezTo>
                <a:cubicBezTo>
                  <a:pt x="3081" y="4763"/>
                  <a:pt x="3081" y="4763"/>
                  <a:pt x="3081" y="4763"/>
                </a:cubicBezTo>
                <a:cubicBezTo>
                  <a:pt x="3081" y="4652"/>
                  <a:pt x="3081" y="4652"/>
                  <a:pt x="3081" y="4652"/>
                </a:cubicBezTo>
                <a:cubicBezTo>
                  <a:pt x="3081" y="4763"/>
                  <a:pt x="3081" y="4763"/>
                  <a:pt x="3081" y="4763"/>
                </a:cubicBezTo>
                <a:cubicBezTo>
                  <a:pt x="3081" y="4837"/>
                  <a:pt x="3081" y="4837"/>
                  <a:pt x="3081" y="4837"/>
                </a:cubicBezTo>
                <a:cubicBezTo>
                  <a:pt x="3126" y="4948"/>
                  <a:pt x="3126" y="4948"/>
                  <a:pt x="3126" y="4948"/>
                </a:cubicBezTo>
                <a:cubicBezTo>
                  <a:pt x="3245" y="5058"/>
                  <a:pt x="3245" y="5058"/>
                  <a:pt x="3245" y="5058"/>
                </a:cubicBezTo>
                <a:cubicBezTo>
                  <a:pt x="3275" y="5169"/>
                  <a:pt x="3275" y="5169"/>
                  <a:pt x="3275" y="5169"/>
                </a:cubicBezTo>
                <a:cubicBezTo>
                  <a:pt x="3320" y="5280"/>
                  <a:pt x="3320" y="5280"/>
                  <a:pt x="3320" y="5280"/>
                </a:cubicBezTo>
                <a:cubicBezTo>
                  <a:pt x="3364" y="5612"/>
                  <a:pt x="3364" y="5612"/>
                  <a:pt x="3364" y="5612"/>
                </a:cubicBezTo>
                <a:cubicBezTo>
                  <a:pt x="3320" y="5280"/>
                  <a:pt x="3320" y="5280"/>
                  <a:pt x="3320" y="5280"/>
                </a:cubicBezTo>
                <a:cubicBezTo>
                  <a:pt x="3320" y="5465"/>
                  <a:pt x="3320" y="5465"/>
                  <a:pt x="3320" y="5465"/>
                </a:cubicBezTo>
                <a:cubicBezTo>
                  <a:pt x="3230" y="5280"/>
                  <a:pt x="3230" y="5280"/>
                  <a:pt x="3230" y="5280"/>
                </a:cubicBezTo>
                <a:cubicBezTo>
                  <a:pt x="3275" y="5169"/>
                  <a:pt x="3275" y="5169"/>
                  <a:pt x="3275" y="5169"/>
                </a:cubicBezTo>
                <a:cubicBezTo>
                  <a:pt x="3245" y="5058"/>
                  <a:pt x="3245" y="5058"/>
                  <a:pt x="3245" y="5058"/>
                </a:cubicBezTo>
                <a:cubicBezTo>
                  <a:pt x="3201" y="5169"/>
                  <a:pt x="3201" y="5169"/>
                  <a:pt x="3201" y="5169"/>
                </a:cubicBezTo>
                <a:cubicBezTo>
                  <a:pt x="3126" y="5058"/>
                  <a:pt x="3126" y="5058"/>
                  <a:pt x="3126" y="5058"/>
                </a:cubicBezTo>
                <a:cubicBezTo>
                  <a:pt x="3081" y="5169"/>
                  <a:pt x="3081" y="5169"/>
                  <a:pt x="3081" y="5169"/>
                </a:cubicBezTo>
                <a:cubicBezTo>
                  <a:pt x="3245" y="5686"/>
                  <a:pt x="3245" y="5686"/>
                  <a:pt x="3245" y="5686"/>
                </a:cubicBezTo>
                <a:cubicBezTo>
                  <a:pt x="3215" y="5945"/>
                  <a:pt x="3201" y="6018"/>
                  <a:pt x="3201" y="6314"/>
                </a:cubicBezTo>
                <a:cubicBezTo>
                  <a:pt x="3201" y="6535"/>
                  <a:pt x="3201" y="6535"/>
                  <a:pt x="3201" y="6535"/>
                </a:cubicBezTo>
                <a:cubicBezTo>
                  <a:pt x="3201" y="6720"/>
                  <a:pt x="3201" y="6720"/>
                  <a:pt x="3201" y="6720"/>
                </a:cubicBezTo>
                <a:cubicBezTo>
                  <a:pt x="3275" y="6831"/>
                  <a:pt x="3275" y="6831"/>
                  <a:pt x="3275" y="6831"/>
                </a:cubicBezTo>
                <a:cubicBezTo>
                  <a:pt x="3275" y="6831"/>
                  <a:pt x="3275" y="6831"/>
                  <a:pt x="3275" y="6831"/>
                </a:cubicBezTo>
                <a:cubicBezTo>
                  <a:pt x="3275" y="6831"/>
                  <a:pt x="3275" y="6831"/>
                  <a:pt x="3275" y="6831"/>
                </a:cubicBezTo>
                <a:cubicBezTo>
                  <a:pt x="3394" y="7200"/>
                  <a:pt x="3394" y="7200"/>
                  <a:pt x="3394" y="7200"/>
                </a:cubicBezTo>
                <a:cubicBezTo>
                  <a:pt x="6088" y="7200"/>
                  <a:pt x="6088" y="7200"/>
                  <a:pt x="6088" y="7200"/>
                </a:cubicBezTo>
                <a:cubicBezTo>
                  <a:pt x="6103" y="7163"/>
                  <a:pt x="6103" y="7163"/>
                  <a:pt x="6103" y="7163"/>
                </a:cubicBezTo>
                <a:cubicBezTo>
                  <a:pt x="6148" y="7052"/>
                  <a:pt x="6148" y="7052"/>
                  <a:pt x="6148" y="7052"/>
                </a:cubicBezTo>
                <a:cubicBezTo>
                  <a:pt x="6193" y="6942"/>
                  <a:pt x="6193" y="6942"/>
                  <a:pt x="6193" y="6942"/>
                </a:cubicBezTo>
                <a:cubicBezTo>
                  <a:pt x="6237" y="6942"/>
                  <a:pt x="6237" y="6942"/>
                  <a:pt x="6237" y="6942"/>
                </a:cubicBezTo>
                <a:cubicBezTo>
                  <a:pt x="6356" y="6831"/>
                  <a:pt x="6356" y="6831"/>
                  <a:pt x="6356" y="6831"/>
                </a:cubicBezTo>
                <a:cubicBezTo>
                  <a:pt x="6401" y="6757"/>
                  <a:pt x="6401" y="6757"/>
                  <a:pt x="6401" y="6757"/>
                </a:cubicBezTo>
                <a:cubicBezTo>
                  <a:pt x="6520" y="6757"/>
                  <a:pt x="6520" y="6757"/>
                  <a:pt x="6520" y="6757"/>
                </a:cubicBezTo>
                <a:cubicBezTo>
                  <a:pt x="6520" y="6425"/>
                  <a:pt x="6520" y="6425"/>
                  <a:pt x="6520" y="6425"/>
                </a:cubicBezTo>
                <a:cubicBezTo>
                  <a:pt x="6520" y="6314"/>
                  <a:pt x="6520" y="6314"/>
                  <a:pt x="6520" y="6314"/>
                </a:cubicBezTo>
                <a:cubicBezTo>
                  <a:pt x="6476" y="6314"/>
                  <a:pt x="6476" y="6314"/>
                  <a:pt x="6476" y="6314"/>
                </a:cubicBezTo>
                <a:cubicBezTo>
                  <a:pt x="6431" y="6314"/>
                  <a:pt x="6431" y="6314"/>
                  <a:pt x="6431" y="6314"/>
                </a:cubicBezTo>
                <a:cubicBezTo>
                  <a:pt x="6431" y="6203"/>
                  <a:pt x="6431" y="6203"/>
                  <a:pt x="6431" y="6203"/>
                </a:cubicBezTo>
                <a:cubicBezTo>
                  <a:pt x="6401" y="6203"/>
                  <a:pt x="6401" y="6203"/>
                  <a:pt x="6401" y="6203"/>
                </a:cubicBezTo>
                <a:cubicBezTo>
                  <a:pt x="6312" y="6203"/>
                  <a:pt x="6312" y="6203"/>
                  <a:pt x="6312" y="6203"/>
                </a:cubicBezTo>
                <a:cubicBezTo>
                  <a:pt x="6401" y="6203"/>
                  <a:pt x="6401" y="6203"/>
                  <a:pt x="6401" y="6203"/>
                </a:cubicBezTo>
                <a:cubicBezTo>
                  <a:pt x="6431" y="6129"/>
                  <a:pt x="6431" y="6129"/>
                  <a:pt x="6431" y="6129"/>
                </a:cubicBezTo>
                <a:cubicBezTo>
                  <a:pt x="6401" y="5908"/>
                  <a:pt x="6401" y="5908"/>
                  <a:pt x="6401" y="5908"/>
                </a:cubicBezTo>
                <a:cubicBezTo>
                  <a:pt x="6327" y="5908"/>
                  <a:pt x="6327" y="5908"/>
                  <a:pt x="6327" y="5908"/>
                </a:cubicBezTo>
                <a:cubicBezTo>
                  <a:pt x="6312" y="5908"/>
                  <a:pt x="6312" y="5908"/>
                  <a:pt x="6312" y="5908"/>
                </a:cubicBezTo>
                <a:cubicBezTo>
                  <a:pt x="6327" y="5908"/>
                  <a:pt x="6327" y="5908"/>
                  <a:pt x="6327" y="5908"/>
                </a:cubicBezTo>
                <a:cubicBezTo>
                  <a:pt x="6356" y="5797"/>
                  <a:pt x="6356" y="5797"/>
                  <a:pt x="6356" y="5797"/>
                </a:cubicBezTo>
                <a:cubicBezTo>
                  <a:pt x="6401" y="5908"/>
                  <a:pt x="6401" y="5908"/>
                  <a:pt x="6401" y="5908"/>
                </a:cubicBezTo>
                <a:cubicBezTo>
                  <a:pt x="6431" y="6129"/>
                  <a:pt x="6431" y="6129"/>
                  <a:pt x="6431" y="6129"/>
                </a:cubicBezTo>
                <a:cubicBezTo>
                  <a:pt x="6431" y="6203"/>
                  <a:pt x="6431" y="6203"/>
                  <a:pt x="6431" y="6203"/>
                </a:cubicBezTo>
                <a:cubicBezTo>
                  <a:pt x="6431" y="6314"/>
                  <a:pt x="6431" y="6314"/>
                  <a:pt x="6431" y="6314"/>
                </a:cubicBezTo>
                <a:cubicBezTo>
                  <a:pt x="6476" y="6314"/>
                  <a:pt x="6476" y="6314"/>
                  <a:pt x="6476" y="6314"/>
                </a:cubicBezTo>
                <a:cubicBezTo>
                  <a:pt x="6476" y="6129"/>
                  <a:pt x="6476" y="6129"/>
                  <a:pt x="6476" y="6129"/>
                </a:cubicBezTo>
                <a:cubicBezTo>
                  <a:pt x="6550" y="6018"/>
                  <a:pt x="6550" y="6018"/>
                  <a:pt x="6550" y="6018"/>
                </a:cubicBezTo>
                <a:cubicBezTo>
                  <a:pt x="6595" y="6018"/>
                  <a:pt x="6595" y="6018"/>
                  <a:pt x="6595" y="6018"/>
                </a:cubicBezTo>
                <a:cubicBezTo>
                  <a:pt x="6758" y="5834"/>
                  <a:pt x="6758" y="5834"/>
                  <a:pt x="6758" y="5834"/>
                </a:cubicBezTo>
                <a:cubicBezTo>
                  <a:pt x="6937" y="5871"/>
                  <a:pt x="6937" y="5871"/>
                  <a:pt x="6937" y="5871"/>
                </a:cubicBezTo>
                <a:cubicBezTo>
                  <a:pt x="6758" y="5834"/>
                  <a:pt x="6758" y="5834"/>
                  <a:pt x="6758" y="5834"/>
                </a:cubicBezTo>
                <a:cubicBezTo>
                  <a:pt x="6595" y="6018"/>
                  <a:pt x="6595" y="6018"/>
                  <a:pt x="6595" y="6018"/>
                </a:cubicBezTo>
                <a:cubicBezTo>
                  <a:pt x="6803" y="5908"/>
                  <a:pt x="6803" y="5908"/>
                  <a:pt x="6803" y="5908"/>
                </a:cubicBezTo>
                <a:cubicBezTo>
                  <a:pt x="6848" y="6240"/>
                  <a:pt x="6848" y="6240"/>
                  <a:pt x="6848" y="6240"/>
                </a:cubicBezTo>
                <a:cubicBezTo>
                  <a:pt x="6997" y="6129"/>
                  <a:pt x="6997" y="6129"/>
                  <a:pt x="6997" y="6129"/>
                </a:cubicBezTo>
                <a:cubicBezTo>
                  <a:pt x="7086" y="5945"/>
                  <a:pt x="7086" y="5945"/>
                  <a:pt x="7086" y="5945"/>
                </a:cubicBezTo>
                <a:cubicBezTo>
                  <a:pt x="6967" y="5797"/>
                  <a:pt x="6967" y="5797"/>
                  <a:pt x="6967" y="5797"/>
                </a:cubicBezTo>
                <a:cubicBezTo>
                  <a:pt x="6907" y="5723"/>
                  <a:pt x="6907" y="5723"/>
                  <a:pt x="6907" y="5723"/>
                </a:cubicBezTo>
                <a:cubicBezTo>
                  <a:pt x="6877" y="5575"/>
                  <a:pt x="6877" y="5575"/>
                  <a:pt x="6877" y="5575"/>
                </a:cubicBezTo>
                <a:cubicBezTo>
                  <a:pt x="6877" y="5465"/>
                  <a:pt x="6877" y="5465"/>
                  <a:pt x="6877" y="5465"/>
                </a:cubicBezTo>
                <a:cubicBezTo>
                  <a:pt x="6788" y="5428"/>
                  <a:pt x="6788" y="5428"/>
                  <a:pt x="6788" y="5428"/>
                </a:cubicBezTo>
                <a:cubicBezTo>
                  <a:pt x="6758" y="5465"/>
                  <a:pt x="6758" y="5465"/>
                  <a:pt x="6758" y="5465"/>
                </a:cubicBezTo>
                <a:cubicBezTo>
                  <a:pt x="6788" y="5428"/>
                  <a:pt x="6788" y="5428"/>
                  <a:pt x="6788" y="5428"/>
                </a:cubicBezTo>
                <a:cubicBezTo>
                  <a:pt x="6877" y="5465"/>
                  <a:pt x="6877" y="5465"/>
                  <a:pt x="6877" y="5465"/>
                </a:cubicBezTo>
                <a:cubicBezTo>
                  <a:pt x="6922" y="5391"/>
                  <a:pt x="6922" y="5391"/>
                  <a:pt x="6922" y="5391"/>
                </a:cubicBezTo>
                <a:cubicBezTo>
                  <a:pt x="6684" y="5280"/>
                  <a:pt x="6684" y="5280"/>
                  <a:pt x="6684" y="5280"/>
                </a:cubicBezTo>
                <a:cubicBezTo>
                  <a:pt x="6684" y="5169"/>
                  <a:pt x="6684" y="5169"/>
                  <a:pt x="6684" y="5169"/>
                </a:cubicBezTo>
                <a:cubicBezTo>
                  <a:pt x="6595" y="5169"/>
                  <a:pt x="6595" y="5169"/>
                  <a:pt x="6595" y="5169"/>
                </a:cubicBezTo>
                <a:cubicBezTo>
                  <a:pt x="6476" y="5575"/>
                  <a:pt x="6476" y="5575"/>
                  <a:pt x="6476" y="5575"/>
                </a:cubicBezTo>
                <a:cubicBezTo>
                  <a:pt x="6595" y="5169"/>
                  <a:pt x="6595" y="5169"/>
                  <a:pt x="6595" y="5169"/>
                </a:cubicBezTo>
                <a:cubicBezTo>
                  <a:pt x="6684" y="5169"/>
                  <a:pt x="6684" y="5169"/>
                  <a:pt x="6684" y="5169"/>
                </a:cubicBezTo>
                <a:cubicBezTo>
                  <a:pt x="6758" y="5095"/>
                  <a:pt x="6758" y="5095"/>
                  <a:pt x="6758" y="5095"/>
                </a:cubicBezTo>
                <a:cubicBezTo>
                  <a:pt x="7131" y="5169"/>
                  <a:pt x="7131" y="5169"/>
                  <a:pt x="7131" y="5169"/>
                </a:cubicBezTo>
                <a:cubicBezTo>
                  <a:pt x="7190" y="5169"/>
                  <a:pt x="7190" y="5169"/>
                  <a:pt x="7190" y="5169"/>
                </a:cubicBezTo>
                <a:cubicBezTo>
                  <a:pt x="7190" y="4357"/>
                  <a:pt x="7190" y="4357"/>
                  <a:pt x="7190" y="4357"/>
                </a:cubicBezTo>
                <a:cubicBezTo>
                  <a:pt x="7131" y="4320"/>
                  <a:pt x="7131" y="4320"/>
                  <a:pt x="7131" y="4320"/>
                </a:cubicBezTo>
                <a:cubicBezTo>
                  <a:pt x="6922" y="3692"/>
                  <a:pt x="6922" y="3692"/>
                  <a:pt x="6922" y="3692"/>
                </a:cubicBezTo>
                <a:cubicBezTo>
                  <a:pt x="6803" y="3914"/>
                  <a:pt x="6803" y="3914"/>
                  <a:pt x="6803" y="3914"/>
                </a:cubicBezTo>
                <a:cubicBezTo>
                  <a:pt x="6803" y="3914"/>
                  <a:pt x="6803" y="3914"/>
                  <a:pt x="6803" y="3914"/>
                </a:cubicBezTo>
                <a:cubicBezTo>
                  <a:pt x="6595" y="3803"/>
                  <a:pt x="6595" y="3803"/>
                  <a:pt x="6595" y="3803"/>
                </a:cubicBezTo>
                <a:cubicBezTo>
                  <a:pt x="6595" y="3803"/>
                  <a:pt x="6595" y="3803"/>
                  <a:pt x="6595" y="3803"/>
                </a:cubicBezTo>
                <a:cubicBezTo>
                  <a:pt x="6595" y="3471"/>
                  <a:pt x="6595" y="3471"/>
                  <a:pt x="6595" y="3471"/>
                </a:cubicBezTo>
                <a:cubicBezTo>
                  <a:pt x="6356" y="3434"/>
                  <a:pt x="6520" y="3286"/>
                  <a:pt x="6356" y="3286"/>
                </a:cubicBezTo>
                <a:cubicBezTo>
                  <a:pt x="6118" y="3286"/>
                  <a:pt x="6118" y="3286"/>
                  <a:pt x="6118" y="3286"/>
                </a:cubicBezTo>
                <a:cubicBezTo>
                  <a:pt x="6118" y="3618"/>
                  <a:pt x="6193" y="4062"/>
                  <a:pt x="6193" y="4098"/>
                </a:cubicBezTo>
                <a:cubicBezTo>
                  <a:pt x="6193" y="4394"/>
                  <a:pt x="6163" y="4357"/>
                  <a:pt x="6074" y="4431"/>
                </a:cubicBezTo>
                <a:cubicBezTo>
                  <a:pt x="6029" y="4542"/>
                  <a:pt x="6029" y="4542"/>
                  <a:pt x="6029" y="4542"/>
                </a:cubicBezTo>
                <a:cubicBezTo>
                  <a:pt x="6074" y="4431"/>
                  <a:pt x="6074" y="4431"/>
                  <a:pt x="6074" y="4431"/>
                </a:cubicBezTo>
                <a:cubicBezTo>
                  <a:pt x="6029" y="4542"/>
                  <a:pt x="6029" y="4542"/>
                  <a:pt x="6029" y="4542"/>
                </a:cubicBezTo>
                <a:cubicBezTo>
                  <a:pt x="6029" y="4652"/>
                  <a:pt x="6029" y="4652"/>
                  <a:pt x="6029" y="4652"/>
                </a:cubicBezTo>
                <a:cubicBezTo>
                  <a:pt x="6074" y="4726"/>
                  <a:pt x="6074" y="4726"/>
                  <a:pt x="6074" y="4726"/>
                </a:cubicBezTo>
                <a:cubicBezTo>
                  <a:pt x="6029" y="4652"/>
                  <a:pt x="6029" y="4652"/>
                  <a:pt x="6029" y="4652"/>
                </a:cubicBezTo>
                <a:cubicBezTo>
                  <a:pt x="5984" y="4837"/>
                  <a:pt x="5984" y="4837"/>
                  <a:pt x="5984" y="4837"/>
                </a:cubicBezTo>
                <a:cubicBezTo>
                  <a:pt x="5910" y="4837"/>
                  <a:pt x="5910" y="4837"/>
                  <a:pt x="5910" y="4837"/>
                </a:cubicBezTo>
                <a:cubicBezTo>
                  <a:pt x="5835" y="4431"/>
                  <a:pt x="5835" y="4431"/>
                  <a:pt x="5835" y="4431"/>
                </a:cubicBezTo>
                <a:cubicBezTo>
                  <a:pt x="5672" y="4431"/>
                  <a:pt x="5672" y="4431"/>
                  <a:pt x="5672" y="4431"/>
                </a:cubicBezTo>
                <a:cubicBezTo>
                  <a:pt x="5627" y="4320"/>
                  <a:pt x="5627" y="4320"/>
                  <a:pt x="5627" y="4320"/>
                </a:cubicBezTo>
                <a:cubicBezTo>
                  <a:pt x="5270" y="4098"/>
                  <a:pt x="5270" y="4098"/>
                  <a:pt x="5270" y="4098"/>
                </a:cubicBezTo>
                <a:cubicBezTo>
                  <a:pt x="5225" y="3988"/>
                  <a:pt x="5225" y="3988"/>
                  <a:pt x="5225" y="3988"/>
                </a:cubicBezTo>
                <a:cubicBezTo>
                  <a:pt x="5180" y="3914"/>
                  <a:pt x="5180" y="3914"/>
                  <a:pt x="5180" y="3914"/>
                </a:cubicBezTo>
                <a:cubicBezTo>
                  <a:pt x="5106" y="3914"/>
                  <a:pt x="5106" y="3914"/>
                  <a:pt x="5106" y="3914"/>
                </a:cubicBezTo>
                <a:cubicBezTo>
                  <a:pt x="5106" y="3582"/>
                  <a:pt x="5106" y="3582"/>
                  <a:pt x="5106" y="3582"/>
                </a:cubicBezTo>
                <a:cubicBezTo>
                  <a:pt x="5225" y="3175"/>
                  <a:pt x="5225" y="3175"/>
                  <a:pt x="5225" y="3175"/>
                </a:cubicBezTo>
                <a:cubicBezTo>
                  <a:pt x="5106" y="3582"/>
                  <a:pt x="5106" y="3582"/>
                  <a:pt x="5106" y="3582"/>
                </a:cubicBezTo>
                <a:cubicBezTo>
                  <a:pt x="5300" y="3175"/>
                  <a:pt x="5300" y="3175"/>
                  <a:pt x="5300" y="3175"/>
                </a:cubicBezTo>
                <a:cubicBezTo>
                  <a:pt x="5300" y="3065"/>
                  <a:pt x="5300" y="3065"/>
                  <a:pt x="5300" y="3065"/>
                </a:cubicBezTo>
                <a:cubicBezTo>
                  <a:pt x="5136" y="2954"/>
                  <a:pt x="5136" y="2954"/>
                  <a:pt x="5136" y="2954"/>
                </a:cubicBezTo>
                <a:cubicBezTo>
                  <a:pt x="5300" y="3065"/>
                  <a:pt x="5300" y="3065"/>
                  <a:pt x="5300" y="3065"/>
                </a:cubicBezTo>
                <a:cubicBezTo>
                  <a:pt x="5508" y="2917"/>
                  <a:pt x="5508" y="2917"/>
                  <a:pt x="5508" y="2917"/>
                </a:cubicBezTo>
                <a:cubicBezTo>
                  <a:pt x="5508" y="2843"/>
                  <a:pt x="5508" y="2843"/>
                  <a:pt x="5508" y="2843"/>
                </a:cubicBezTo>
                <a:cubicBezTo>
                  <a:pt x="5508" y="2917"/>
                  <a:pt x="5508" y="2917"/>
                  <a:pt x="5508" y="2917"/>
                </a:cubicBezTo>
                <a:cubicBezTo>
                  <a:pt x="5300" y="3065"/>
                  <a:pt x="5300" y="3065"/>
                  <a:pt x="5300" y="3065"/>
                </a:cubicBezTo>
                <a:cubicBezTo>
                  <a:pt x="5300" y="3175"/>
                  <a:pt x="5300" y="3175"/>
                  <a:pt x="5300" y="3175"/>
                </a:cubicBezTo>
                <a:cubicBezTo>
                  <a:pt x="5508" y="3065"/>
                  <a:pt x="5508" y="3065"/>
                  <a:pt x="5508" y="3065"/>
                </a:cubicBezTo>
                <a:cubicBezTo>
                  <a:pt x="5553" y="2843"/>
                  <a:pt x="5553" y="2843"/>
                  <a:pt x="5553" y="2843"/>
                </a:cubicBezTo>
                <a:cubicBezTo>
                  <a:pt x="5553" y="2732"/>
                  <a:pt x="5553" y="2732"/>
                  <a:pt x="5553" y="2732"/>
                </a:cubicBezTo>
                <a:cubicBezTo>
                  <a:pt x="5389" y="2732"/>
                  <a:pt x="5389" y="2732"/>
                  <a:pt x="5389" y="2732"/>
                </a:cubicBezTo>
                <a:cubicBezTo>
                  <a:pt x="5553" y="2732"/>
                  <a:pt x="5553" y="2732"/>
                  <a:pt x="5553" y="2732"/>
                </a:cubicBezTo>
                <a:cubicBezTo>
                  <a:pt x="5701" y="2548"/>
                  <a:pt x="5701" y="2548"/>
                  <a:pt x="5701" y="2548"/>
                </a:cubicBezTo>
                <a:cubicBezTo>
                  <a:pt x="5746" y="2658"/>
                  <a:pt x="5746" y="2658"/>
                  <a:pt x="5746" y="2658"/>
                </a:cubicBezTo>
                <a:cubicBezTo>
                  <a:pt x="5791" y="2658"/>
                  <a:pt x="5791" y="2658"/>
                  <a:pt x="5791" y="2658"/>
                </a:cubicBezTo>
                <a:cubicBezTo>
                  <a:pt x="5835" y="2658"/>
                  <a:pt x="5835" y="2658"/>
                  <a:pt x="5835" y="2658"/>
                </a:cubicBezTo>
                <a:cubicBezTo>
                  <a:pt x="5865" y="2437"/>
                  <a:pt x="5865" y="2437"/>
                  <a:pt x="5865" y="2437"/>
                </a:cubicBezTo>
                <a:cubicBezTo>
                  <a:pt x="5835" y="2658"/>
                  <a:pt x="5835" y="2658"/>
                  <a:pt x="5835" y="2658"/>
                </a:cubicBezTo>
                <a:cubicBezTo>
                  <a:pt x="5910" y="2622"/>
                  <a:pt x="5910" y="2622"/>
                  <a:pt x="5910" y="2622"/>
                </a:cubicBezTo>
                <a:cubicBezTo>
                  <a:pt x="5865" y="2437"/>
                  <a:pt x="5865" y="2437"/>
                  <a:pt x="5865" y="2437"/>
                </a:cubicBezTo>
                <a:cubicBezTo>
                  <a:pt x="5910" y="2215"/>
                  <a:pt x="5910" y="2215"/>
                  <a:pt x="5910" y="2215"/>
                </a:cubicBezTo>
                <a:cubicBezTo>
                  <a:pt x="5835" y="2215"/>
                  <a:pt x="5835" y="2215"/>
                  <a:pt x="5835" y="2215"/>
                </a:cubicBezTo>
                <a:cubicBezTo>
                  <a:pt x="5672" y="2326"/>
                  <a:pt x="5672" y="2326"/>
                  <a:pt x="5672" y="2326"/>
                </a:cubicBezTo>
                <a:cubicBezTo>
                  <a:pt x="5627" y="2437"/>
                  <a:pt x="5627" y="2437"/>
                  <a:pt x="5627" y="2437"/>
                </a:cubicBezTo>
                <a:cubicBezTo>
                  <a:pt x="5582" y="2548"/>
                  <a:pt x="5582" y="2548"/>
                  <a:pt x="5582" y="2548"/>
                </a:cubicBezTo>
                <a:cubicBezTo>
                  <a:pt x="5508" y="2548"/>
                  <a:pt x="5508" y="2548"/>
                  <a:pt x="5508" y="2548"/>
                </a:cubicBezTo>
                <a:cubicBezTo>
                  <a:pt x="5508" y="2326"/>
                  <a:pt x="5508" y="2326"/>
                  <a:pt x="5508" y="2326"/>
                </a:cubicBezTo>
                <a:cubicBezTo>
                  <a:pt x="5463" y="2215"/>
                  <a:pt x="5463" y="2215"/>
                  <a:pt x="5463" y="2215"/>
                </a:cubicBezTo>
                <a:cubicBezTo>
                  <a:pt x="5389" y="2326"/>
                  <a:pt x="5389" y="2326"/>
                  <a:pt x="5389" y="2326"/>
                </a:cubicBezTo>
                <a:cubicBezTo>
                  <a:pt x="5300" y="2215"/>
                  <a:pt x="5300" y="2215"/>
                  <a:pt x="5300" y="2215"/>
                </a:cubicBezTo>
                <a:cubicBezTo>
                  <a:pt x="5270" y="2105"/>
                  <a:pt x="5270" y="2105"/>
                  <a:pt x="5270" y="2105"/>
                </a:cubicBezTo>
                <a:cubicBezTo>
                  <a:pt x="5225" y="1994"/>
                  <a:pt x="5225" y="1994"/>
                  <a:pt x="5225" y="1994"/>
                </a:cubicBezTo>
                <a:cubicBezTo>
                  <a:pt x="5180" y="1920"/>
                  <a:pt x="5180" y="1920"/>
                  <a:pt x="5180" y="1920"/>
                </a:cubicBezTo>
                <a:cubicBezTo>
                  <a:pt x="5061" y="1920"/>
                  <a:pt x="5061" y="1920"/>
                  <a:pt x="5061" y="1920"/>
                </a:cubicBezTo>
                <a:cubicBezTo>
                  <a:pt x="5017" y="1920"/>
                  <a:pt x="5017" y="1920"/>
                  <a:pt x="5017" y="1920"/>
                </a:cubicBezTo>
                <a:cubicBezTo>
                  <a:pt x="4987" y="1809"/>
                  <a:pt x="4987" y="1809"/>
                  <a:pt x="4987" y="1809"/>
                </a:cubicBezTo>
                <a:cubicBezTo>
                  <a:pt x="4778" y="1809"/>
                  <a:pt x="4778" y="1809"/>
                  <a:pt x="4778" y="1809"/>
                </a:cubicBezTo>
                <a:cubicBezTo>
                  <a:pt x="4987" y="1920"/>
                  <a:pt x="4987" y="1920"/>
                  <a:pt x="4987" y="1920"/>
                </a:cubicBezTo>
                <a:cubicBezTo>
                  <a:pt x="4942" y="2105"/>
                  <a:pt x="4942" y="2105"/>
                  <a:pt x="4942" y="2105"/>
                </a:cubicBezTo>
                <a:cubicBezTo>
                  <a:pt x="5017" y="2215"/>
                  <a:pt x="5017" y="2215"/>
                  <a:pt x="5017" y="2215"/>
                </a:cubicBezTo>
                <a:cubicBezTo>
                  <a:pt x="5136" y="2326"/>
                  <a:pt x="5136" y="2326"/>
                  <a:pt x="5136" y="2326"/>
                </a:cubicBezTo>
                <a:cubicBezTo>
                  <a:pt x="5180" y="2105"/>
                  <a:pt x="5180" y="2105"/>
                  <a:pt x="5180" y="2105"/>
                </a:cubicBezTo>
                <a:cubicBezTo>
                  <a:pt x="5136" y="2326"/>
                  <a:pt x="5136" y="2326"/>
                  <a:pt x="5136" y="2326"/>
                </a:cubicBezTo>
                <a:cubicBezTo>
                  <a:pt x="5061" y="2437"/>
                  <a:pt x="5061" y="2437"/>
                  <a:pt x="5061" y="2437"/>
                </a:cubicBezTo>
                <a:cubicBezTo>
                  <a:pt x="5061" y="2548"/>
                  <a:pt x="5061" y="2548"/>
                  <a:pt x="5061" y="2548"/>
                </a:cubicBezTo>
                <a:cubicBezTo>
                  <a:pt x="5017" y="2548"/>
                  <a:pt x="5017" y="2548"/>
                  <a:pt x="5017" y="2548"/>
                </a:cubicBezTo>
                <a:cubicBezTo>
                  <a:pt x="5017" y="2215"/>
                  <a:pt x="5017" y="2215"/>
                  <a:pt x="5017" y="2215"/>
                </a:cubicBezTo>
                <a:cubicBezTo>
                  <a:pt x="4942" y="2105"/>
                  <a:pt x="4942" y="2105"/>
                  <a:pt x="4942" y="2105"/>
                </a:cubicBezTo>
                <a:cubicBezTo>
                  <a:pt x="4853" y="2105"/>
                  <a:pt x="4853" y="2105"/>
                  <a:pt x="4853" y="2105"/>
                </a:cubicBezTo>
                <a:cubicBezTo>
                  <a:pt x="4898" y="2437"/>
                  <a:pt x="4898" y="2437"/>
                  <a:pt x="4898" y="2437"/>
                </a:cubicBezTo>
                <a:cubicBezTo>
                  <a:pt x="4496" y="2437"/>
                  <a:pt x="4496" y="2437"/>
                  <a:pt x="4496" y="2437"/>
                </a:cubicBezTo>
                <a:cubicBezTo>
                  <a:pt x="4362" y="2326"/>
                  <a:pt x="4362" y="2326"/>
                  <a:pt x="4362" y="2326"/>
                </a:cubicBezTo>
                <a:cubicBezTo>
                  <a:pt x="4406" y="2215"/>
                  <a:pt x="4406" y="2215"/>
                  <a:pt x="4406" y="2215"/>
                </a:cubicBezTo>
                <a:cubicBezTo>
                  <a:pt x="4377" y="2105"/>
                  <a:pt x="4377" y="2105"/>
                  <a:pt x="4377" y="2105"/>
                </a:cubicBezTo>
                <a:cubicBezTo>
                  <a:pt x="4347" y="2142"/>
                  <a:pt x="4347" y="2178"/>
                  <a:pt x="4347" y="2215"/>
                </a:cubicBezTo>
                <a:cubicBezTo>
                  <a:pt x="4347" y="2215"/>
                  <a:pt x="4347" y="2215"/>
                  <a:pt x="4347" y="2215"/>
                </a:cubicBezTo>
                <a:cubicBezTo>
                  <a:pt x="4347" y="2178"/>
                  <a:pt x="4347" y="2142"/>
                  <a:pt x="4377" y="2105"/>
                </a:cubicBezTo>
                <a:cubicBezTo>
                  <a:pt x="4406" y="2215"/>
                  <a:pt x="4406" y="2215"/>
                  <a:pt x="4406" y="2215"/>
                </a:cubicBezTo>
                <a:cubicBezTo>
                  <a:pt x="4496" y="2215"/>
                  <a:pt x="4496" y="2215"/>
                  <a:pt x="4496" y="2215"/>
                </a:cubicBezTo>
                <a:cubicBezTo>
                  <a:pt x="4615" y="2215"/>
                  <a:pt x="4615" y="2215"/>
                  <a:pt x="4615" y="2215"/>
                </a:cubicBezTo>
                <a:cubicBezTo>
                  <a:pt x="4496" y="2215"/>
                  <a:pt x="4496" y="2215"/>
                  <a:pt x="4496" y="2215"/>
                </a:cubicBezTo>
                <a:cubicBezTo>
                  <a:pt x="4496" y="2326"/>
                  <a:pt x="4511" y="2363"/>
                  <a:pt x="4525" y="2363"/>
                </a:cubicBezTo>
                <a:cubicBezTo>
                  <a:pt x="4585" y="2363"/>
                  <a:pt x="4689" y="2031"/>
                  <a:pt x="4689" y="1994"/>
                </a:cubicBezTo>
                <a:cubicBezTo>
                  <a:pt x="4615" y="1994"/>
                  <a:pt x="4615" y="1994"/>
                  <a:pt x="4615" y="1994"/>
                </a:cubicBezTo>
                <a:cubicBezTo>
                  <a:pt x="4496" y="1809"/>
                  <a:pt x="4496" y="1809"/>
                  <a:pt x="4496" y="1809"/>
                </a:cubicBezTo>
                <a:cubicBezTo>
                  <a:pt x="4377" y="1588"/>
                  <a:pt x="4377" y="1588"/>
                  <a:pt x="4377" y="1588"/>
                </a:cubicBezTo>
                <a:cubicBezTo>
                  <a:pt x="4332" y="1588"/>
                  <a:pt x="4332" y="1588"/>
                  <a:pt x="4332" y="1588"/>
                </a:cubicBezTo>
                <a:cubicBezTo>
                  <a:pt x="4332" y="1920"/>
                  <a:pt x="4332" y="1920"/>
                  <a:pt x="4332" y="1920"/>
                </a:cubicBezTo>
                <a:cubicBezTo>
                  <a:pt x="4332" y="1588"/>
                  <a:pt x="4332" y="1588"/>
                  <a:pt x="4332" y="1588"/>
                </a:cubicBezTo>
                <a:cubicBezTo>
                  <a:pt x="4287" y="1698"/>
                  <a:pt x="4287" y="1698"/>
                  <a:pt x="4287" y="1698"/>
                </a:cubicBezTo>
                <a:cubicBezTo>
                  <a:pt x="4213" y="1698"/>
                  <a:pt x="4213" y="1698"/>
                  <a:pt x="4213" y="1698"/>
                </a:cubicBezTo>
                <a:cubicBezTo>
                  <a:pt x="4094" y="1698"/>
                  <a:pt x="4094" y="1698"/>
                  <a:pt x="4094" y="1698"/>
                </a:cubicBezTo>
                <a:cubicBezTo>
                  <a:pt x="3930" y="1588"/>
                  <a:pt x="3930" y="1588"/>
                  <a:pt x="3930" y="1588"/>
                </a:cubicBezTo>
                <a:cubicBezTo>
                  <a:pt x="3841" y="1588"/>
                  <a:pt x="3841" y="1588"/>
                  <a:pt x="3841" y="1588"/>
                </a:cubicBezTo>
                <a:cubicBezTo>
                  <a:pt x="3722" y="1809"/>
                  <a:pt x="3722" y="1809"/>
                  <a:pt x="3722" y="1809"/>
                </a:cubicBezTo>
                <a:cubicBezTo>
                  <a:pt x="3722" y="1809"/>
                  <a:pt x="3722" y="1809"/>
                  <a:pt x="3722" y="1809"/>
                </a:cubicBezTo>
                <a:cubicBezTo>
                  <a:pt x="3841" y="1588"/>
                  <a:pt x="3841" y="1588"/>
                  <a:pt x="3841" y="1588"/>
                </a:cubicBezTo>
                <a:cubicBezTo>
                  <a:pt x="3766" y="1477"/>
                  <a:pt x="3766" y="1477"/>
                  <a:pt x="3766" y="1477"/>
                </a:cubicBezTo>
                <a:moveTo>
                  <a:pt x="3766" y="1477"/>
                </a:moveTo>
                <a:cubicBezTo>
                  <a:pt x="3692" y="1477"/>
                  <a:pt x="3692" y="1477"/>
                  <a:pt x="3692" y="1477"/>
                </a:cubicBezTo>
                <a:cubicBezTo>
                  <a:pt x="3409" y="1477"/>
                  <a:pt x="3409" y="1477"/>
                  <a:pt x="3409" y="1477"/>
                </a:cubicBezTo>
                <a:cubicBezTo>
                  <a:pt x="3320" y="1588"/>
                  <a:pt x="3320" y="1588"/>
                  <a:pt x="3320" y="1588"/>
                </a:cubicBezTo>
                <a:cubicBezTo>
                  <a:pt x="3275" y="1698"/>
                  <a:pt x="3275" y="1698"/>
                  <a:pt x="3275" y="1698"/>
                </a:cubicBezTo>
                <a:cubicBezTo>
                  <a:pt x="3275" y="1809"/>
                  <a:pt x="3275" y="1809"/>
                  <a:pt x="3275" y="1809"/>
                </a:cubicBezTo>
                <a:cubicBezTo>
                  <a:pt x="3528" y="1920"/>
                  <a:pt x="3528" y="1920"/>
                  <a:pt x="3528" y="1920"/>
                </a:cubicBezTo>
                <a:cubicBezTo>
                  <a:pt x="3558" y="1698"/>
                  <a:pt x="3558" y="1698"/>
                  <a:pt x="3558" y="1698"/>
                </a:cubicBezTo>
                <a:cubicBezTo>
                  <a:pt x="3647" y="1698"/>
                  <a:pt x="3647" y="1698"/>
                  <a:pt x="3647" y="1698"/>
                </a:cubicBezTo>
                <a:cubicBezTo>
                  <a:pt x="3766" y="1477"/>
                  <a:pt x="3766" y="1477"/>
                  <a:pt x="3766" y="1477"/>
                </a:cubicBezTo>
                <a:moveTo>
                  <a:pt x="4778" y="1477"/>
                </a:moveTo>
                <a:cubicBezTo>
                  <a:pt x="4615" y="1588"/>
                  <a:pt x="4615" y="1588"/>
                  <a:pt x="4615" y="1588"/>
                </a:cubicBezTo>
                <a:cubicBezTo>
                  <a:pt x="4659" y="1772"/>
                  <a:pt x="4659" y="1809"/>
                  <a:pt x="4659" y="1809"/>
                </a:cubicBezTo>
                <a:cubicBezTo>
                  <a:pt x="4659" y="1809"/>
                  <a:pt x="4674" y="1809"/>
                  <a:pt x="4674" y="1809"/>
                </a:cubicBezTo>
                <a:cubicBezTo>
                  <a:pt x="4689" y="1809"/>
                  <a:pt x="4704" y="1809"/>
                  <a:pt x="4719" y="1809"/>
                </a:cubicBezTo>
                <a:cubicBezTo>
                  <a:pt x="4734" y="1809"/>
                  <a:pt x="4749" y="1809"/>
                  <a:pt x="4778" y="1809"/>
                </a:cubicBezTo>
                <a:cubicBezTo>
                  <a:pt x="4778" y="1477"/>
                  <a:pt x="4778" y="1477"/>
                  <a:pt x="4778" y="1477"/>
                </a:cubicBezTo>
                <a:moveTo>
                  <a:pt x="4942" y="1477"/>
                </a:moveTo>
                <a:cubicBezTo>
                  <a:pt x="4778" y="1477"/>
                  <a:pt x="4778" y="1477"/>
                  <a:pt x="4778" y="1477"/>
                </a:cubicBezTo>
                <a:cubicBezTo>
                  <a:pt x="4778" y="1809"/>
                  <a:pt x="4778" y="1809"/>
                  <a:pt x="4778" y="1809"/>
                </a:cubicBezTo>
                <a:cubicBezTo>
                  <a:pt x="4987" y="1809"/>
                  <a:pt x="4987" y="1809"/>
                  <a:pt x="4987" y="1809"/>
                </a:cubicBezTo>
                <a:cubicBezTo>
                  <a:pt x="4942" y="1477"/>
                  <a:pt x="4942" y="1477"/>
                  <a:pt x="4942" y="1477"/>
                </a:cubicBezTo>
                <a:moveTo>
                  <a:pt x="5106" y="1698"/>
                </a:moveTo>
                <a:cubicBezTo>
                  <a:pt x="5106" y="1698"/>
                  <a:pt x="5106" y="1698"/>
                  <a:pt x="5106" y="1698"/>
                </a:cubicBezTo>
                <a:moveTo>
                  <a:pt x="5300" y="1477"/>
                </a:moveTo>
                <a:cubicBezTo>
                  <a:pt x="5300" y="1477"/>
                  <a:pt x="5300" y="1477"/>
                  <a:pt x="5300" y="1477"/>
                </a:cubicBezTo>
                <a:moveTo>
                  <a:pt x="5344" y="1477"/>
                </a:moveTo>
                <a:cubicBezTo>
                  <a:pt x="5300" y="1477"/>
                  <a:pt x="5300" y="1477"/>
                  <a:pt x="5300" y="1477"/>
                </a:cubicBezTo>
                <a:cubicBezTo>
                  <a:pt x="5106" y="1477"/>
                  <a:pt x="5106" y="1477"/>
                  <a:pt x="5106" y="1477"/>
                </a:cubicBezTo>
                <a:cubicBezTo>
                  <a:pt x="5061" y="1698"/>
                  <a:pt x="5061" y="1698"/>
                  <a:pt x="5061" y="1698"/>
                </a:cubicBezTo>
                <a:cubicBezTo>
                  <a:pt x="5106" y="1698"/>
                  <a:pt x="5106" y="1698"/>
                  <a:pt x="5106" y="1698"/>
                </a:cubicBezTo>
                <a:cubicBezTo>
                  <a:pt x="5061" y="1698"/>
                  <a:pt x="5061" y="1698"/>
                  <a:pt x="5061" y="1698"/>
                </a:cubicBezTo>
                <a:cubicBezTo>
                  <a:pt x="5061" y="1809"/>
                  <a:pt x="5061" y="1809"/>
                  <a:pt x="5061" y="1809"/>
                </a:cubicBezTo>
                <a:cubicBezTo>
                  <a:pt x="5017" y="1920"/>
                  <a:pt x="5017" y="1920"/>
                  <a:pt x="5017" y="1920"/>
                </a:cubicBezTo>
                <a:cubicBezTo>
                  <a:pt x="5061" y="1920"/>
                  <a:pt x="5061" y="1920"/>
                  <a:pt x="5061" y="1920"/>
                </a:cubicBezTo>
                <a:cubicBezTo>
                  <a:pt x="5061" y="1809"/>
                  <a:pt x="5061" y="1809"/>
                  <a:pt x="5061" y="1809"/>
                </a:cubicBezTo>
                <a:cubicBezTo>
                  <a:pt x="5061" y="1920"/>
                  <a:pt x="5061" y="1920"/>
                  <a:pt x="5061" y="1920"/>
                </a:cubicBezTo>
                <a:cubicBezTo>
                  <a:pt x="5180" y="1920"/>
                  <a:pt x="5180" y="1920"/>
                  <a:pt x="5180" y="1920"/>
                </a:cubicBezTo>
                <a:cubicBezTo>
                  <a:pt x="5136" y="1698"/>
                  <a:pt x="5136" y="1698"/>
                  <a:pt x="5136" y="1698"/>
                </a:cubicBezTo>
                <a:cubicBezTo>
                  <a:pt x="5300" y="1698"/>
                  <a:pt x="5300" y="1698"/>
                  <a:pt x="5300" y="1698"/>
                </a:cubicBezTo>
                <a:cubicBezTo>
                  <a:pt x="5344" y="1477"/>
                  <a:pt x="5344" y="1477"/>
                  <a:pt x="5344" y="1477"/>
                </a:cubicBezTo>
                <a:moveTo>
                  <a:pt x="5672" y="1477"/>
                </a:moveTo>
                <a:cubicBezTo>
                  <a:pt x="5672" y="1477"/>
                  <a:pt x="5672" y="1477"/>
                  <a:pt x="5672" y="1477"/>
                </a:cubicBezTo>
                <a:moveTo>
                  <a:pt x="4496" y="1477"/>
                </a:moveTo>
                <a:cubicBezTo>
                  <a:pt x="4377" y="1588"/>
                  <a:pt x="4377" y="1588"/>
                  <a:pt x="4377" y="1588"/>
                </a:cubicBezTo>
                <a:cubicBezTo>
                  <a:pt x="4496" y="1809"/>
                  <a:pt x="4496" y="1809"/>
                  <a:pt x="4496" y="1809"/>
                </a:cubicBezTo>
                <a:cubicBezTo>
                  <a:pt x="4496" y="1477"/>
                  <a:pt x="4496" y="1477"/>
                  <a:pt x="4496" y="1477"/>
                </a:cubicBezTo>
                <a:moveTo>
                  <a:pt x="6520" y="2732"/>
                </a:moveTo>
                <a:cubicBezTo>
                  <a:pt x="6520" y="2548"/>
                  <a:pt x="6520" y="2548"/>
                  <a:pt x="6520" y="2548"/>
                </a:cubicBezTo>
                <a:cubicBezTo>
                  <a:pt x="6520" y="2732"/>
                  <a:pt x="6520" y="2732"/>
                  <a:pt x="6520" y="2732"/>
                </a:cubicBezTo>
                <a:cubicBezTo>
                  <a:pt x="6639" y="2732"/>
                  <a:pt x="6639" y="2732"/>
                  <a:pt x="6639" y="2732"/>
                </a:cubicBezTo>
                <a:cubicBezTo>
                  <a:pt x="6520" y="2732"/>
                  <a:pt x="6520" y="2732"/>
                  <a:pt x="6520" y="2732"/>
                </a:cubicBezTo>
                <a:moveTo>
                  <a:pt x="5999" y="1477"/>
                </a:moveTo>
                <a:cubicBezTo>
                  <a:pt x="5925" y="1477"/>
                  <a:pt x="5821" y="1477"/>
                  <a:pt x="5791" y="1477"/>
                </a:cubicBezTo>
                <a:cubicBezTo>
                  <a:pt x="5791" y="1588"/>
                  <a:pt x="5791" y="1588"/>
                  <a:pt x="5791" y="1588"/>
                </a:cubicBezTo>
                <a:cubicBezTo>
                  <a:pt x="5910" y="1588"/>
                  <a:pt x="5910" y="1588"/>
                  <a:pt x="5910" y="1588"/>
                </a:cubicBezTo>
                <a:cubicBezTo>
                  <a:pt x="5910" y="1809"/>
                  <a:pt x="5910" y="1809"/>
                  <a:pt x="5910" y="1809"/>
                </a:cubicBezTo>
                <a:cubicBezTo>
                  <a:pt x="6118" y="1809"/>
                  <a:pt x="6118" y="1809"/>
                  <a:pt x="6118" y="1809"/>
                </a:cubicBezTo>
                <a:cubicBezTo>
                  <a:pt x="5910" y="1809"/>
                  <a:pt x="5910" y="1809"/>
                  <a:pt x="5910" y="1809"/>
                </a:cubicBezTo>
                <a:cubicBezTo>
                  <a:pt x="5910" y="1588"/>
                  <a:pt x="5910" y="1588"/>
                  <a:pt x="5910" y="1588"/>
                </a:cubicBezTo>
                <a:cubicBezTo>
                  <a:pt x="5791" y="1588"/>
                  <a:pt x="5791" y="1588"/>
                  <a:pt x="5791" y="1588"/>
                </a:cubicBezTo>
                <a:cubicBezTo>
                  <a:pt x="5746" y="1588"/>
                  <a:pt x="5746" y="1588"/>
                  <a:pt x="5746" y="1588"/>
                </a:cubicBezTo>
                <a:cubicBezTo>
                  <a:pt x="5701" y="1994"/>
                  <a:pt x="5701" y="1994"/>
                  <a:pt x="5701" y="1994"/>
                </a:cubicBezTo>
                <a:cubicBezTo>
                  <a:pt x="5746" y="1588"/>
                  <a:pt x="5746" y="1588"/>
                  <a:pt x="5746" y="1588"/>
                </a:cubicBezTo>
                <a:cubicBezTo>
                  <a:pt x="5672" y="1588"/>
                  <a:pt x="5672" y="1588"/>
                  <a:pt x="5672" y="1588"/>
                </a:cubicBezTo>
                <a:cubicBezTo>
                  <a:pt x="5642" y="1809"/>
                  <a:pt x="5642" y="1809"/>
                  <a:pt x="5642" y="1809"/>
                </a:cubicBezTo>
                <a:cubicBezTo>
                  <a:pt x="5672" y="1477"/>
                  <a:pt x="5672" y="1477"/>
                  <a:pt x="5672" y="1477"/>
                </a:cubicBezTo>
                <a:cubicBezTo>
                  <a:pt x="5508" y="1588"/>
                  <a:pt x="5508" y="1588"/>
                  <a:pt x="5508" y="1588"/>
                </a:cubicBezTo>
                <a:cubicBezTo>
                  <a:pt x="5582" y="1588"/>
                  <a:pt x="5582" y="1588"/>
                  <a:pt x="5582" y="1588"/>
                </a:cubicBezTo>
                <a:cubicBezTo>
                  <a:pt x="5672" y="1994"/>
                  <a:pt x="5672" y="1994"/>
                  <a:pt x="5672" y="1994"/>
                </a:cubicBezTo>
                <a:cubicBezTo>
                  <a:pt x="5582" y="1588"/>
                  <a:pt x="5582" y="1588"/>
                  <a:pt x="5582" y="1588"/>
                </a:cubicBezTo>
                <a:cubicBezTo>
                  <a:pt x="5508" y="1588"/>
                  <a:pt x="5508" y="1588"/>
                  <a:pt x="5508" y="1588"/>
                </a:cubicBezTo>
                <a:cubicBezTo>
                  <a:pt x="5463" y="1588"/>
                  <a:pt x="5463" y="1588"/>
                  <a:pt x="5463" y="1588"/>
                </a:cubicBezTo>
                <a:cubicBezTo>
                  <a:pt x="5419" y="1698"/>
                  <a:pt x="5419" y="1698"/>
                  <a:pt x="5419" y="1698"/>
                </a:cubicBezTo>
                <a:cubicBezTo>
                  <a:pt x="5419" y="1920"/>
                  <a:pt x="5419" y="1920"/>
                  <a:pt x="5419" y="1920"/>
                </a:cubicBezTo>
                <a:cubicBezTo>
                  <a:pt x="5419" y="1698"/>
                  <a:pt x="5419" y="1698"/>
                  <a:pt x="5419" y="1698"/>
                </a:cubicBezTo>
                <a:cubicBezTo>
                  <a:pt x="5419" y="1920"/>
                  <a:pt x="5419" y="1920"/>
                  <a:pt x="5419" y="1920"/>
                </a:cubicBezTo>
                <a:cubicBezTo>
                  <a:pt x="5463" y="2105"/>
                  <a:pt x="5463" y="2105"/>
                  <a:pt x="5463" y="2105"/>
                </a:cubicBezTo>
                <a:cubicBezTo>
                  <a:pt x="5553" y="2105"/>
                  <a:pt x="5553" y="2105"/>
                  <a:pt x="5553" y="2105"/>
                </a:cubicBezTo>
                <a:cubicBezTo>
                  <a:pt x="5672" y="2105"/>
                  <a:pt x="5672" y="2105"/>
                  <a:pt x="5672" y="2105"/>
                </a:cubicBezTo>
                <a:cubicBezTo>
                  <a:pt x="5672" y="2326"/>
                  <a:pt x="5672" y="2326"/>
                  <a:pt x="5672" y="2326"/>
                </a:cubicBezTo>
                <a:cubicBezTo>
                  <a:pt x="5835" y="2215"/>
                  <a:pt x="5835" y="2215"/>
                  <a:pt x="5835" y="2215"/>
                </a:cubicBezTo>
                <a:cubicBezTo>
                  <a:pt x="6193" y="2105"/>
                  <a:pt x="6193" y="2105"/>
                  <a:pt x="6193" y="2105"/>
                </a:cubicBezTo>
                <a:cubicBezTo>
                  <a:pt x="6237" y="2215"/>
                  <a:pt x="6237" y="2215"/>
                  <a:pt x="6237" y="2215"/>
                </a:cubicBezTo>
                <a:cubicBezTo>
                  <a:pt x="6193" y="2105"/>
                  <a:pt x="6193" y="2105"/>
                  <a:pt x="6193" y="2105"/>
                </a:cubicBezTo>
                <a:cubicBezTo>
                  <a:pt x="6237" y="2215"/>
                  <a:pt x="6237" y="2215"/>
                  <a:pt x="6237" y="2215"/>
                </a:cubicBezTo>
                <a:cubicBezTo>
                  <a:pt x="6267" y="2215"/>
                  <a:pt x="6267" y="2215"/>
                  <a:pt x="6267" y="2215"/>
                </a:cubicBezTo>
                <a:cubicBezTo>
                  <a:pt x="6356" y="2326"/>
                  <a:pt x="6356" y="2326"/>
                  <a:pt x="6356" y="2326"/>
                </a:cubicBezTo>
                <a:cubicBezTo>
                  <a:pt x="6446" y="2437"/>
                  <a:pt x="6446" y="2437"/>
                  <a:pt x="6446" y="2437"/>
                </a:cubicBezTo>
                <a:cubicBezTo>
                  <a:pt x="6401" y="2658"/>
                  <a:pt x="6401" y="2658"/>
                  <a:pt x="6401" y="2658"/>
                </a:cubicBezTo>
                <a:cubicBezTo>
                  <a:pt x="6401" y="2954"/>
                  <a:pt x="6401" y="2954"/>
                  <a:pt x="6401" y="2954"/>
                </a:cubicBezTo>
                <a:cubicBezTo>
                  <a:pt x="6684" y="3286"/>
                  <a:pt x="6684" y="3286"/>
                  <a:pt x="6684" y="3286"/>
                </a:cubicBezTo>
                <a:cubicBezTo>
                  <a:pt x="6684" y="3028"/>
                  <a:pt x="6684" y="3028"/>
                  <a:pt x="6684" y="3028"/>
                </a:cubicBezTo>
                <a:cubicBezTo>
                  <a:pt x="6848" y="3175"/>
                  <a:pt x="6848" y="3175"/>
                  <a:pt x="6848" y="3175"/>
                </a:cubicBezTo>
                <a:cubicBezTo>
                  <a:pt x="6877" y="3065"/>
                  <a:pt x="6877" y="3065"/>
                  <a:pt x="6877" y="3065"/>
                </a:cubicBezTo>
                <a:cubicBezTo>
                  <a:pt x="6758" y="2843"/>
                  <a:pt x="6758" y="2843"/>
                  <a:pt x="6758" y="2843"/>
                </a:cubicBezTo>
                <a:cubicBezTo>
                  <a:pt x="6758" y="2658"/>
                  <a:pt x="6758" y="2658"/>
                  <a:pt x="6758" y="2658"/>
                </a:cubicBezTo>
                <a:cubicBezTo>
                  <a:pt x="6684" y="2658"/>
                  <a:pt x="6684" y="2658"/>
                  <a:pt x="6684" y="2658"/>
                </a:cubicBezTo>
                <a:cubicBezTo>
                  <a:pt x="6758" y="2658"/>
                  <a:pt x="6758" y="2658"/>
                  <a:pt x="6758" y="2658"/>
                </a:cubicBezTo>
                <a:cubicBezTo>
                  <a:pt x="6803" y="2658"/>
                  <a:pt x="6803" y="2658"/>
                  <a:pt x="6803" y="2658"/>
                </a:cubicBezTo>
                <a:cubicBezTo>
                  <a:pt x="7011" y="2695"/>
                  <a:pt x="7011" y="2695"/>
                  <a:pt x="7011" y="2695"/>
                </a:cubicBezTo>
                <a:cubicBezTo>
                  <a:pt x="6803" y="2658"/>
                  <a:pt x="6803" y="2658"/>
                  <a:pt x="6803" y="2658"/>
                </a:cubicBezTo>
                <a:cubicBezTo>
                  <a:pt x="6877" y="2732"/>
                  <a:pt x="6877" y="2732"/>
                  <a:pt x="6877" y="2732"/>
                </a:cubicBezTo>
                <a:cubicBezTo>
                  <a:pt x="6922" y="2843"/>
                  <a:pt x="6922" y="2843"/>
                  <a:pt x="6922" y="2843"/>
                </a:cubicBezTo>
                <a:cubicBezTo>
                  <a:pt x="6997" y="2843"/>
                  <a:pt x="6997" y="2843"/>
                  <a:pt x="6997" y="2843"/>
                </a:cubicBezTo>
                <a:cubicBezTo>
                  <a:pt x="7041" y="2732"/>
                  <a:pt x="7041" y="2732"/>
                  <a:pt x="7041" y="2732"/>
                </a:cubicBezTo>
                <a:cubicBezTo>
                  <a:pt x="6997" y="2548"/>
                  <a:pt x="6997" y="2548"/>
                  <a:pt x="6997" y="2548"/>
                </a:cubicBezTo>
                <a:cubicBezTo>
                  <a:pt x="6848" y="2437"/>
                  <a:pt x="6848" y="2437"/>
                  <a:pt x="6848" y="2437"/>
                </a:cubicBezTo>
                <a:cubicBezTo>
                  <a:pt x="6684" y="2326"/>
                  <a:pt x="6684" y="2326"/>
                  <a:pt x="6684" y="2326"/>
                </a:cubicBezTo>
                <a:cubicBezTo>
                  <a:pt x="6758" y="2215"/>
                  <a:pt x="6758" y="2215"/>
                  <a:pt x="6758" y="2215"/>
                </a:cubicBezTo>
                <a:cubicBezTo>
                  <a:pt x="6758" y="2031"/>
                  <a:pt x="6758" y="2031"/>
                  <a:pt x="6758" y="2031"/>
                </a:cubicBezTo>
                <a:cubicBezTo>
                  <a:pt x="6476" y="1772"/>
                  <a:pt x="6476" y="1772"/>
                  <a:pt x="6476" y="1772"/>
                </a:cubicBezTo>
                <a:cubicBezTo>
                  <a:pt x="6431" y="1920"/>
                  <a:pt x="6431" y="1920"/>
                  <a:pt x="6431" y="1920"/>
                </a:cubicBezTo>
                <a:cubicBezTo>
                  <a:pt x="6431" y="1920"/>
                  <a:pt x="6431" y="1920"/>
                  <a:pt x="6431" y="1920"/>
                </a:cubicBezTo>
                <a:cubicBezTo>
                  <a:pt x="6356" y="1920"/>
                  <a:pt x="6356" y="1920"/>
                  <a:pt x="6356" y="1920"/>
                </a:cubicBezTo>
                <a:cubicBezTo>
                  <a:pt x="6267" y="1809"/>
                  <a:pt x="6267" y="1809"/>
                  <a:pt x="6267" y="1809"/>
                </a:cubicBezTo>
                <a:cubicBezTo>
                  <a:pt x="6237" y="1698"/>
                  <a:pt x="6237" y="1698"/>
                  <a:pt x="6237" y="1698"/>
                </a:cubicBezTo>
                <a:cubicBezTo>
                  <a:pt x="6193" y="1588"/>
                  <a:pt x="6193" y="1588"/>
                  <a:pt x="6193" y="1588"/>
                </a:cubicBezTo>
                <a:cubicBezTo>
                  <a:pt x="6118" y="1588"/>
                  <a:pt x="6118" y="1588"/>
                  <a:pt x="6118" y="1588"/>
                </a:cubicBezTo>
                <a:cubicBezTo>
                  <a:pt x="6193" y="1588"/>
                  <a:pt x="6193" y="1588"/>
                  <a:pt x="6193" y="1588"/>
                </a:cubicBezTo>
                <a:cubicBezTo>
                  <a:pt x="6193" y="1477"/>
                  <a:pt x="6103" y="1477"/>
                  <a:pt x="5999" y="1477"/>
                </a:cubicBezTo>
                <a:moveTo>
                  <a:pt x="4124" y="1366"/>
                </a:moveTo>
                <a:cubicBezTo>
                  <a:pt x="3975" y="1366"/>
                  <a:pt x="3975" y="1366"/>
                  <a:pt x="3975" y="1366"/>
                </a:cubicBezTo>
                <a:cubicBezTo>
                  <a:pt x="4124" y="1366"/>
                  <a:pt x="4124" y="1366"/>
                  <a:pt x="4124" y="1366"/>
                </a:cubicBezTo>
                <a:moveTo>
                  <a:pt x="19829" y="1255"/>
                </a:moveTo>
                <a:cubicBezTo>
                  <a:pt x="19709" y="1255"/>
                  <a:pt x="19709" y="1255"/>
                  <a:pt x="19709" y="1255"/>
                </a:cubicBezTo>
                <a:cubicBezTo>
                  <a:pt x="19709" y="1366"/>
                  <a:pt x="19709" y="1366"/>
                  <a:pt x="19709" y="1366"/>
                </a:cubicBezTo>
                <a:cubicBezTo>
                  <a:pt x="19829" y="1366"/>
                  <a:pt x="19829" y="1366"/>
                  <a:pt x="19829" y="1366"/>
                </a:cubicBezTo>
                <a:cubicBezTo>
                  <a:pt x="19829" y="1255"/>
                  <a:pt x="19829" y="1255"/>
                  <a:pt x="19829" y="1255"/>
                </a:cubicBezTo>
                <a:moveTo>
                  <a:pt x="19382" y="1182"/>
                </a:moveTo>
                <a:cubicBezTo>
                  <a:pt x="19382" y="1182"/>
                  <a:pt x="19382" y="1182"/>
                  <a:pt x="19382" y="1182"/>
                </a:cubicBezTo>
                <a:moveTo>
                  <a:pt x="19546" y="1182"/>
                </a:moveTo>
                <a:cubicBezTo>
                  <a:pt x="19382" y="1182"/>
                  <a:pt x="19382" y="1182"/>
                  <a:pt x="19382" y="1182"/>
                </a:cubicBezTo>
                <a:cubicBezTo>
                  <a:pt x="19099" y="1182"/>
                  <a:pt x="19099" y="1182"/>
                  <a:pt x="19099" y="1182"/>
                </a:cubicBezTo>
                <a:cubicBezTo>
                  <a:pt x="19099" y="1366"/>
                  <a:pt x="19099" y="1366"/>
                  <a:pt x="19099" y="1366"/>
                </a:cubicBezTo>
                <a:cubicBezTo>
                  <a:pt x="19337" y="1366"/>
                  <a:pt x="19337" y="1366"/>
                  <a:pt x="19337" y="1366"/>
                </a:cubicBezTo>
                <a:cubicBezTo>
                  <a:pt x="19546" y="1366"/>
                  <a:pt x="19546" y="1366"/>
                  <a:pt x="19546" y="1366"/>
                </a:cubicBezTo>
                <a:cubicBezTo>
                  <a:pt x="19546" y="1182"/>
                  <a:pt x="19546" y="1182"/>
                  <a:pt x="19546" y="1182"/>
                </a:cubicBezTo>
                <a:moveTo>
                  <a:pt x="4853" y="1071"/>
                </a:moveTo>
                <a:cubicBezTo>
                  <a:pt x="4853" y="1071"/>
                  <a:pt x="4853" y="1071"/>
                  <a:pt x="4853" y="1071"/>
                </a:cubicBezTo>
                <a:moveTo>
                  <a:pt x="4898" y="1071"/>
                </a:moveTo>
                <a:cubicBezTo>
                  <a:pt x="4853" y="1071"/>
                  <a:pt x="4853" y="1071"/>
                  <a:pt x="4853" y="1071"/>
                </a:cubicBezTo>
                <a:cubicBezTo>
                  <a:pt x="4778" y="1071"/>
                  <a:pt x="4778" y="1071"/>
                  <a:pt x="4778" y="1071"/>
                </a:cubicBezTo>
                <a:cubicBezTo>
                  <a:pt x="4778" y="1255"/>
                  <a:pt x="4778" y="1255"/>
                  <a:pt x="4778" y="1255"/>
                </a:cubicBezTo>
                <a:cubicBezTo>
                  <a:pt x="4823" y="1255"/>
                  <a:pt x="4823" y="1255"/>
                  <a:pt x="4823" y="1255"/>
                </a:cubicBezTo>
                <a:cubicBezTo>
                  <a:pt x="4898" y="1255"/>
                  <a:pt x="4898" y="1255"/>
                  <a:pt x="4898" y="1255"/>
                </a:cubicBezTo>
                <a:cubicBezTo>
                  <a:pt x="4823" y="1255"/>
                  <a:pt x="4823" y="1255"/>
                  <a:pt x="4823" y="1255"/>
                </a:cubicBezTo>
                <a:cubicBezTo>
                  <a:pt x="4898" y="1255"/>
                  <a:pt x="4898" y="1255"/>
                  <a:pt x="4898" y="1255"/>
                </a:cubicBezTo>
                <a:cubicBezTo>
                  <a:pt x="4898" y="1071"/>
                  <a:pt x="4898" y="1071"/>
                  <a:pt x="4898" y="1071"/>
                </a:cubicBezTo>
                <a:cubicBezTo>
                  <a:pt x="4898" y="1255"/>
                  <a:pt x="4898" y="1255"/>
                  <a:pt x="4898" y="1255"/>
                </a:cubicBezTo>
                <a:cubicBezTo>
                  <a:pt x="4898" y="1071"/>
                  <a:pt x="4898" y="1071"/>
                  <a:pt x="4898" y="1071"/>
                </a:cubicBezTo>
                <a:moveTo>
                  <a:pt x="5225" y="1071"/>
                </a:moveTo>
                <a:cubicBezTo>
                  <a:pt x="5344" y="1366"/>
                  <a:pt x="5344" y="1366"/>
                  <a:pt x="5344" y="1366"/>
                </a:cubicBezTo>
                <a:cubicBezTo>
                  <a:pt x="5746" y="1366"/>
                  <a:pt x="5746" y="1366"/>
                  <a:pt x="5746" y="1366"/>
                </a:cubicBezTo>
                <a:cubicBezTo>
                  <a:pt x="5955" y="1366"/>
                  <a:pt x="5955" y="1366"/>
                  <a:pt x="5955" y="1366"/>
                </a:cubicBezTo>
                <a:cubicBezTo>
                  <a:pt x="5672" y="1255"/>
                  <a:pt x="5672" y="1255"/>
                  <a:pt x="5672" y="1255"/>
                </a:cubicBezTo>
                <a:cubicBezTo>
                  <a:pt x="5448" y="1255"/>
                  <a:pt x="5404" y="1182"/>
                  <a:pt x="5225" y="1071"/>
                </a:cubicBezTo>
                <a:moveTo>
                  <a:pt x="15541" y="6314"/>
                </a:moveTo>
                <a:cubicBezTo>
                  <a:pt x="15541" y="6314"/>
                  <a:pt x="15541" y="6314"/>
                  <a:pt x="15541" y="6314"/>
                </a:cubicBezTo>
                <a:cubicBezTo>
                  <a:pt x="15512" y="6388"/>
                  <a:pt x="15512" y="6535"/>
                  <a:pt x="15452" y="6535"/>
                </a:cubicBezTo>
                <a:cubicBezTo>
                  <a:pt x="15407" y="6535"/>
                  <a:pt x="15392" y="6425"/>
                  <a:pt x="15378" y="6314"/>
                </a:cubicBezTo>
                <a:cubicBezTo>
                  <a:pt x="15378" y="6314"/>
                  <a:pt x="15378" y="6314"/>
                  <a:pt x="15378" y="6314"/>
                </a:cubicBezTo>
                <a:cubicBezTo>
                  <a:pt x="15392" y="6425"/>
                  <a:pt x="15407" y="6535"/>
                  <a:pt x="15452" y="6535"/>
                </a:cubicBezTo>
                <a:cubicBezTo>
                  <a:pt x="15512" y="6535"/>
                  <a:pt x="15512" y="6388"/>
                  <a:pt x="15541" y="6314"/>
                </a:cubicBezTo>
                <a:moveTo>
                  <a:pt x="15541" y="6314"/>
                </a:moveTo>
                <a:cubicBezTo>
                  <a:pt x="15541" y="6314"/>
                  <a:pt x="15541" y="6314"/>
                  <a:pt x="15541" y="6314"/>
                </a:cubicBezTo>
                <a:moveTo>
                  <a:pt x="15258" y="6018"/>
                </a:moveTo>
                <a:cubicBezTo>
                  <a:pt x="15333" y="5908"/>
                  <a:pt x="15333" y="5908"/>
                  <a:pt x="15333" y="5908"/>
                </a:cubicBezTo>
                <a:cubicBezTo>
                  <a:pt x="15333" y="5908"/>
                  <a:pt x="15333" y="5908"/>
                  <a:pt x="15333" y="5908"/>
                </a:cubicBezTo>
                <a:cubicBezTo>
                  <a:pt x="15333" y="5908"/>
                  <a:pt x="15333" y="5908"/>
                  <a:pt x="15333" y="5908"/>
                </a:cubicBezTo>
                <a:cubicBezTo>
                  <a:pt x="15258" y="6018"/>
                  <a:pt x="15258" y="6018"/>
                  <a:pt x="15258" y="6018"/>
                </a:cubicBezTo>
                <a:cubicBezTo>
                  <a:pt x="15258" y="6018"/>
                  <a:pt x="15258" y="6018"/>
                  <a:pt x="15258" y="6018"/>
                </a:cubicBezTo>
                <a:moveTo>
                  <a:pt x="15616" y="5686"/>
                </a:moveTo>
                <a:cubicBezTo>
                  <a:pt x="15616" y="5686"/>
                  <a:pt x="15616" y="5686"/>
                  <a:pt x="15616" y="5686"/>
                </a:cubicBezTo>
                <a:cubicBezTo>
                  <a:pt x="15616" y="5686"/>
                  <a:pt x="15616" y="5686"/>
                  <a:pt x="15616" y="5686"/>
                </a:cubicBezTo>
                <a:cubicBezTo>
                  <a:pt x="15616" y="5686"/>
                  <a:pt x="15616" y="5686"/>
                  <a:pt x="15616" y="5723"/>
                </a:cubicBezTo>
                <a:cubicBezTo>
                  <a:pt x="15571" y="5871"/>
                  <a:pt x="15541" y="5908"/>
                  <a:pt x="15497" y="5908"/>
                </a:cubicBezTo>
                <a:cubicBezTo>
                  <a:pt x="15497" y="5908"/>
                  <a:pt x="15497" y="5908"/>
                  <a:pt x="15497" y="5908"/>
                </a:cubicBezTo>
                <a:cubicBezTo>
                  <a:pt x="15497" y="5908"/>
                  <a:pt x="15497" y="5908"/>
                  <a:pt x="15497" y="5908"/>
                </a:cubicBezTo>
                <a:cubicBezTo>
                  <a:pt x="15497" y="5908"/>
                  <a:pt x="15497" y="5908"/>
                  <a:pt x="15497" y="5908"/>
                </a:cubicBezTo>
                <a:cubicBezTo>
                  <a:pt x="15497" y="5908"/>
                  <a:pt x="15497" y="5908"/>
                  <a:pt x="15497" y="5908"/>
                </a:cubicBezTo>
                <a:cubicBezTo>
                  <a:pt x="15541" y="5908"/>
                  <a:pt x="15571" y="5871"/>
                  <a:pt x="15616" y="5723"/>
                </a:cubicBezTo>
                <a:cubicBezTo>
                  <a:pt x="15616" y="5686"/>
                  <a:pt x="15616" y="5686"/>
                  <a:pt x="15616" y="5686"/>
                </a:cubicBezTo>
                <a:cubicBezTo>
                  <a:pt x="15616" y="5686"/>
                  <a:pt x="15616" y="5686"/>
                  <a:pt x="15616" y="5686"/>
                </a:cubicBezTo>
                <a:moveTo>
                  <a:pt x="15616" y="5686"/>
                </a:moveTo>
                <a:cubicBezTo>
                  <a:pt x="15616" y="5686"/>
                  <a:pt x="15616" y="5686"/>
                  <a:pt x="15616" y="5686"/>
                </a:cubicBezTo>
                <a:moveTo>
                  <a:pt x="17432" y="4320"/>
                </a:moveTo>
                <a:cubicBezTo>
                  <a:pt x="17432" y="4320"/>
                  <a:pt x="17432" y="4320"/>
                  <a:pt x="17432" y="4320"/>
                </a:cubicBezTo>
                <a:cubicBezTo>
                  <a:pt x="17417" y="4800"/>
                  <a:pt x="17298" y="4911"/>
                  <a:pt x="17104" y="4948"/>
                </a:cubicBezTo>
                <a:cubicBezTo>
                  <a:pt x="17104" y="4948"/>
                  <a:pt x="17104" y="4948"/>
                  <a:pt x="17104" y="4948"/>
                </a:cubicBezTo>
                <a:cubicBezTo>
                  <a:pt x="17298" y="4911"/>
                  <a:pt x="17417" y="4800"/>
                  <a:pt x="17432" y="4320"/>
                </a:cubicBezTo>
                <a:moveTo>
                  <a:pt x="17432" y="4320"/>
                </a:moveTo>
                <a:cubicBezTo>
                  <a:pt x="17432" y="4320"/>
                  <a:pt x="17432" y="4320"/>
                  <a:pt x="17432" y="4320"/>
                </a:cubicBezTo>
                <a:moveTo>
                  <a:pt x="20692" y="3175"/>
                </a:moveTo>
                <a:cubicBezTo>
                  <a:pt x="20707" y="3175"/>
                  <a:pt x="20722" y="3175"/>
                  <a:pt x="20751" y="3175"/>
                </a:cubicBezTo>
                <a:cubicBezTo>
                  <a:pt x="20751" y="3175"/>
                  <a:pt x="20751" y="3175"/>
                  <a:pt x="20751" y="3175"/>
                </a:cubicBezTo>
                <a:cubicBezTo>
                  <a:pt x="20751" y="3175"/>
                  <a:pt x="20751" y="3175"/>
                  <a:pt x="20751" y="3175"/>
                </a:cubicBezTo>
                <a:cubicBezTo>
                  <a:pt x="20722" y="3175"/>
                  <a:pt x="20707" y="3175"/>
                  <a:pt x="20692" y="3175"/>
                </a:cubicBezTo>
                <a:cubicBezTo>
                  <a:pt x="20677" y="3175"/>
                  <a:pt x="20662" y="3175"/>
                  <a:pt x="20662" y="3175"/>
                </a:cubicBezTo>
                <a:cubicBezTo>
                  <a:pt x="20662" y="3175"/>
                  <a:pt x="20662" y="3175"/>
                  <a:pt x="20662" y="3175"/>
                </a:cubicBezTo>
                <a:cubicBezTo>
                  <a:pt x="20662" y="3175"/>
                  <a:pt x="20662" y="3175"/>
                  <a:pt x="20662" y="3175"/>
                </a:cubicBezTo>
                <a:cubicBezTo>
                  <a:pt x="20662" y="3175"/>
                  <a:pt x="20677" y="3175"/>
                  <a:pt x="20692" y="3175"/>
                </a:cubicBezTo>
                <a:moveTo>
                  <a:pt x="20751" y="3175"/>
                </a:moveTo>
                <a:cubicBezTo>
                  <a:pt x="20751" y="3175"/>
                  <a:pt x="20751" y="3175"/>
                  <a:pt x="20751" y="3175"/>
                </a:cubicBezTo>
                <a:cubicBezTo>
                  <a:pt x="20751" y="3360"/>
                  <a:pt x="20751" y="3360"/>
                  <a:pt x="20751" y="3360"/>
                </a:cubicBezTo>
                <a:cubicBezTo>
                  <a:pt x="20751" y="3175"/>
                  <a:pt x="20751" y="3175"/>
                  <a:pt x="20751" y="3175"/>
                </a:cubicBezTo>
                <a:cubicBezTo>
                  <a:pt x="20751" y="3175"/>
                  <a:pt x="20751" y="3175"/>
                  <a:pt x="20751" y="3175"/>
                </a:cubicBezTo>
                <a:moveTo>
                  <a:pt x="15095" y="2548"/>
                </a:moveTo>
                <a:cubicBezTo>
                  <a:pt x="15095" y="2548"/>
                  <a:pt x="15095" y="2548"/>
                  <a:pt x="15095" y="2548"/>
                </a:cubicBezTo>
                <a:cubicBezTo>
                  <a:pt x="15095" y="2548"/>
                  <a:pt x="15095" y="2548"/>
                  <a:pt x="15095" y="2548"/>
                </a:cubicBezTo>
                <a:cubicBezTo>
                  <a:pt x="15095" y="2548"/>
                  <a:pt x="15095" y="2548"/>
                  <a:pt x="15095" y="2548"/>
                </a:cubicBezTo>
                <a:moveTo>
                  <a:pt x="15095" y="2548"/>
                </a:moveTo>
                <a:cubicBezTo>
                  <a:pt x="15095" y="2548"/>
                  <a:pt x="15080" y="2548"/>
                  <a:pt x="15065" y="2548"/>
                </a:cubicBezTo>
                <a:cubicBezTo>
                  <a:pt x="15080" y="2548"/>
                  <a:pt x="15095" y="2548"/>
                  <a:pt x="15095" y="2548"/>
                </a:cubicBezTo>
                <a:moveTo>
                  <a:pt x="15065" y="2548"/>
                </a:moveTo>
                <a:cubicBezTo>
                  <a:pt x="15065" y="2548"/>
                  <a:pt x="15065" y="2548"/>
                  <a:pt x="15065" y="2548"/>
                </a:cubicBezTo>
                <a:cubicBezTo>
                  <a:pt x="15065" y="2548"/>
                  <a:pt x="15065" y="2548"/>
                  <a:pt x="15065" y="2548"/>
                </a:cubicBezTo>
                <a:cubicBezTo>
                  <a:pt x="15065" y="2548"/>
                  <a:pt x="15065" y="2548"/>
                  <a:pt x="15065" y="2548"/>
                </a:cubicBezTo>
                <a:cubicBezTo>
                  <a:pt x="15065" y="2548"/>
                  <a:pt x="15065" y="2548"/>
                  <a:pt x="15065" y="2548"/>
                </a:cubicBezTo>
                <a:moveTo>
                  <a:pt x="14976" y="2548"/>
                </a:moveTo>
                <a:cubicBezTo>
                  <a:pt x="14976" y="2548"/>
                  <a:pt x="14976" y="2548"/>
                  <a:pt x="14976" y="2548"/>
                </a:cubicBezTo>
                <a:cubicBezTo>
                  <a:pt x="14976" y="2548"/>
                  <a:pt x="14976" y="2548"/>
                  <a:pt x="14990" y="2548"/>
                </a:cubicBezTo>
                <a:cubicBezTo>
                  <a:pt x="14976" y="2548"/>
                  <a:pt x="14976" y="2548"/>
                  <a:pt x="14976" y="2548"/>
                </a:cubicBezTo>
                <a:moveTo>
                  <a:pt x="15035" y="2548"/>
                </a:moveTo>
                <a:cubicBezTo>
                  <a:pt x="15020" y="2548"/>
                  <a:pt x="15020" y="2548"/>
                  <a:pt x="14990" y="2548"/>
                </a:cubicBezTo>
                <a:cubicBezTo>
                  <a:pt x="15020" y="2548"/>
                  <a:pt x="15020" y="2548"/>
                  <a:pt x="15035" y="2548"/>
                </a:cubicBezTo>
                <a:moveTo>
                  <a:pt x="14990" y="2548"/>
                </a:moveTo>
                <a:cubicBezTo>
                  <a:pt x="14990" y="2548"/>
                  <a:pt x="14990" y="2548"/>
                  <a:pt x="14990" y="2548"/>
                </a:cubicBezTo>
                <a:cubicBezTo>
                  <a:pt x="14990" y="2548"/>
                  <a:pt x="14990" y="2548"/>
                  <a:pt x="14990" y="2548"/>
                </a:cubicBezTo>
                <a:cubicBezTo>
                  <a:pt x="14990" y="2548"/>
                  <a:pt x="14990" y="2548"/>
                  <a:pt x="14990" y="2548"/>
                </a:cubicBezTo>
                <a:moveTo>
                  <a:pt x="15169" y="2252"/>
                </a:moveTo>
                <a:cubicBezTo>
                  <a:pt x="15169" y="2252"/>
                  <a:pt x="15169" y="2252"/>
                  <a:pt x="15169" y="2252"/>
                </a:cubicBezTo>
                <a:cubicBezTo>
                  <a:pt x="15169" y="2252"/>
                  <a:pt x="15169" y="2252"/>
                  <a:pt x="15169" y="2252"/>
                </a:cubicBezTo>
                <a:moveTo>
                  <a:pt x="15169" y="2252"/>
                </a:moveTo>
                <a:cubicBezTo>
                  <a:pt x="15169" y="2252"/>
                  <a:pt x="15169" y="2252"/>
                  <a:pt x="15169" y="2252"/>
                </a:cubicBezTo>
                <a:cubicBezTo>
                  <a:pt x="15169" y="2252"/>
                  <a:pt x="15169" y="2252"/>
                  <a:pt x="15169" y="2252"/>
                </a:cubicBezTo>
                <a:moveTo>
                  <a:pt x="21019" y="2326"/>
                </a:moveTo>
                <a:cubicBezTo>
                  <a:pt x="21034" y="2326"/>
                  <a:pt x="21049" y="2289"/>
                  <a:pt x="21079" y="2215"/>
                </a:cubicBezTo>
                <a:cubicBezTo>
                  <a:pt x="21049" y="2289"/>
                  <a:pt x="21034" y="2326"/>
                  <a:pt x="21019" y="2326"/>
                </a:cubicBezTo>
                <a:moveTo>
                  <a:pt x="15169" y="2215"/>
                </a:moveTo>
                <a:cubicBezTo>
                  <a:pt x="15169" y="2215"/>
                  <a:pt x="15169" y="2215"/>
                  <a:pt x="15169" y="2215"/>
                </a:cubicBezTo>
                <a:cubicBezTo>
                  <a:pt x="15169" y="2215"/>
                  <a:pt x="15169" y="2215"/>
                  <a:pt x="15169" y="2215"/>
                </a:cubicBezTo>
                <a:moveTo>
                  <a:pt x="15839" y="2105"/>
                </a:moveTo>
                <a:cubicBezTo>
                  <a:pt x="15839" y="2105"/>
                  <a:pt x="15839" y="2105"/>
                  <a:pt x="15839" y="2105"/>
                </a:cubicBezTo>
                <a:cubicBezTo>
                  <a:pt x="15839" y="2105"/>
                  <a:pt x="15839" y="2105"/>
                  <a:pt x="15839" y="2105"/>
                </a:cubicBezTo>
                <a:moveTo>
                  <a:pt x="15839" y="2105"/>
                </a:moveTo>
                <a:cubicBezTo>
                  <a:pt x="15839" y="2105"/>
                  <a:pt x="15824" y="2105"/>
                  <a:pt x="15824" y="2105"/>
                </a:cubicBezTo>
                <a:cubicBezTo>
                  <a:pt x="15824" y="2105"/>
                  <a:pt x="15839" y="2105"/>
                  <a:pt x="15839" y="2105"/>
                </a:cubicBezTo>
                <a:moveTo>
                  <a:pt x="15824" y="2105"/>
                </a:moveTo>
                <a:cubicBezTo>
                  <a:pt x="15824" y="2105"/>
                  <a:pt x="15824" y="2105"/>
                  <a:pt x="15824" y="2105"/>
                </a:cubicBezTo>
                <a:cubicBezTo>
                  <a:pt x="15824" y="2105"/>
                  <a:pt x="15824" y="2105"/>
                  <a:pt x="15824" y="2105"/>
                </a:cubicBezTo>
                <a:moveTo>
                  <a:pt x="15750" y="2105"/>
                </a:moveTo>
                <a:cubicBezTo>
                  <a:pt x="15735" y="2105"/>
                  <a:pt x="15750" y="2068"/>
                  <a:pt x="15720" y="1920"/>
                </a:cubicBezTo>
                <a:cubicBezTo>
                  <a:pt x="15750" y="2068"/>
                  <a:pt x="15735" y="2105"/>
                  <a:pt x="15750" y="2105"/>
                </a:cubicBezTo>
                <a:cubicBezTo>
                  <a:pt x="15750" y="2105"/>
                  <a:pt x="15750" y="2105"/>
                  <a:pt x="15765" y="2105"/>
                </a:cubicBezTo>
                <a:cubicBezTo>
                  <a:pt x="15765" y="2105"/>
                  <a:pt x="15779" y="2105"/>
                  <a:pt x="15794" y="2105"/>
                </a:cubicBezTo>
                <a:cubicBezTo>
                  <a:pt x="15809" y="2105"/>
                  <a:pt x="15809" y="2105"/>
                  <a:pt x="15824" y="2105"/>
                </a:cubicBezTo>
                <a:cubicBezTo>
                  <a:pt x="15809" y="2105"/>
                  <a:pt x="15809" y="2105"/>
                  <a:pt x="15794" y="2105"/>
                </a:cubicBezTo>
                <a:cubicBezTo>
                  <a:pt x="15779" y="2105"/>
                  <a:pt x="15765" y="2105"/>
                  <a:pt x="15765" y="2105"/>
                </a:cubicBezTo>
                <a:cubicBezTo>
                  <a:pt x="15750" y="2105"/>
                  <a:pt x="15750" y="2105"/>
                  <a:pt x="15750" y="2105"/>
                </a:cubicBezTo>
                <a:moveTo>
                  <a:pt x="15720" y="1920"/>
                </a:moveTo>
                <a:cubicBezTo>
                  <a:pt x="15720" y="1920"/>
                  <a:pt x="15720" y="1920"/>
                  <a:pt x="15720" y="1920"/>
                </a:cubicBezTo>
                <a:cubicBezTo>
                  <a:pt x="15720" y="1920"/>
                  <a:pt x="15720" y="1920"/>
                  <a:pt x="15720" y="1920"/>
                </a:cubicBezTo>
                <a:moveTo>
                  <a:pt x="15720" y="1920"/>
                </a:moveTo>
                <a:cubicBezTo>
                  <a:pt x="15720" y="1920"/>
                  <a:pt x="15720" y="1920"/>
                  <a:pt x="15720" y="1920"/>
                </a:cubicBezTo>
                <a:cubicBezTo>
                  <a:pt x="15720" y="1920"/>
                  <a:pt x="15720" y="1920"/>
                  <a:pt x="15720" y="1920"/>
                </a:cubicBezTo>
                <a:moveTo>
                  <a:pt x="15720" y="1883"/>
                </a:moveTo>
                <a:cubicBezTo>
                  <a:pt x="15720" y="1883"/>
                  <a:pt x="15720" y="1883"/>
                  <a:pt x="15720" y="1883"/>
                </a:cubicBezTo>
                <a:cubicBezTo>
                  <a:pt x="15720" y="1883"/>
                  <a:pt x="15720" y="1883"/>
                  <a:pt x="15720" y="1883"/>
                </a:cubicBezTo>
                <a:moveTo>
                  <a:pt x="15720" y="1883"/>
                </a:moveTo>
                <a:cubicBezTo>
                  <a:pt x="15720" y="1883"/>
                  <a:pt x="15720" y="1883"/>
                  <a:pt x="15720" y="1883"/>
                </a:cubicBezTo>
                <a:cubicBezTo>
                  <a:pt x="15720" y="1883"/>
                  <a:pt x="15720" y="1883"/>
                  <a:pt x="15720" y="1883"/>
                </a:cubicBezTo>
                <a:moveTo>
                  <a:pt x="15720" y="1883"/>
                </a:moveTo>
                <a:cubicBezTo>
                  <a:pt x="15720" y="1883"/>
                  <a:pt x="15720" y="1883"/>
                  <a:pt x="15720" y="1883"/>
                </a:cubicBezTo>
                <a:cubicBezTo>
                  <a:pt x="15720" y="1883"/>
                  <a:pt x="15720" y="1883"/>
                  <a:pt x="15720" y="1883"/>
                </a:cubicBezTo>
                <a:moveTo>
                  <a:pt x="15526" y="1994"/>
                </a:moveTo>
                <a:cubicBezTo>
                  <a:pt x="15497" y="1809"/>
                  <a:pt x="15497" y="1809"/>
                  <a:pt x="15497" y="1809"/>
                </a:cubicBezTo>
                <a:cubicBezTo>
                  <a:pt x="15526" y="1994"/>
                  <a:pt x="15526" y="1994"/>
                  <a:pt x="15526" y="1994"/>
                </a:cubicBezTo>
                <a:moveTo>
                  <a:pt x="18131" y="1698"/>
                </a:moveTo>
                <a:cubicBezTo>
                  <a:pt x="18131" y="1698"/>
                  <a:pt x="18131" y="1698"/>
                  <a:pt x="18131" y="1698"/>
                </a:cubicBezTo>
                <a:cubicBezTo>
                  <a:pt x="18131" y="1698"/>
                  <a:pt x="18131" y="1698"/>
                  <a:pt x="18131" y="1698"/>
                </a:cubicBezTo>
                <a:cubicBezTo>
                  <a:pt x="18131" y="1698"/>
                  <a:pt x="18131" y="1698"/>
                  <a:pt x="18131" y="1698"/>
                </a:cubicBezTo>
                <a:moveTo>
                  <a:pt x="18131" y="1698"/>
                </a:moveTo>
                <a:cubicBezTo>
                  <a:pt x="18117" y="1698"/>
                  <a:pt x="18102" y="1698"/>
                  <a:pt x="18087" y="1698"/>
                </a:cubicBezTo>
                <a:cubicBezTo>
                  <a:pt x="18102" y="1698"/>
                  <a:pt x="18117" y="1698"/>
                  <a:pt x="18131" y="1698"/>
                </a:cubicBezTo>
                <a:moveTo>
                  <a:pt x="18310" y="1625"/>
                </a:moveTo>
                <a:cubicBezTo>
                  <a:pt x="18325" y="1588"/>
                  <a:pt x="18355" y="1588"/>
                  <a:pt x="18385" y="1588"/>
                </a:cubicBezTo>
                <a:cubicBezTo>
                  <a:pt x="18355" y="1588"/>
                  <a:pt x="18325" y="1588"/>
                  <a:pt x="18310" y="1625"/>
                </a:cubicBezTo>
                <a:moveTo>
                  <a:pt x="15854" y="2105"/>
                </a:moveTo>
                <a:cubicBezTo>
                  <a:pt x="15839" y="1588"/>
                  <a:pt x="15854" y="1957"/>
                  <a:pt x="15705" y="1588"/>
                </a:cubicBezTo>
                <a:cubicBezTo>
                  <a:pt x="15705" y="1588"/>
                  <a:pt x="15705" y="1588"/>
                  <a:pt x="15705" y="1588"/>
                </a:cubicBezTo>
                <a:cubicBezTo>
                  <a:pt x="15854" y="1957"/>
                  <a:pt x="15839" y="1588"/>
                  <a:pt x="15854" y="2105"/>
                </a:cubicBezTo>
                <a:cubicBezTo>
                  <a:pt x="15854" y="2105"/>
                  <a:pt x="15854" y="2105"/>
                  <a:pt x="15854" y="2105"/>
                </a:cubicBezTo>
                <a:moveTo>
                  <a:pt x="18385" y="1588"/>
                </a:moveTo>
                <a:cubicBezTo>
                  <a:pt x="18399" y="1588"/>
                  <a:pt x="18399" y="1588"/>
                  <a:pt x="18414" y="1588"/>
                </a:cubicBezTo>
                <a:cubicBezTo>
                  <a:pt x="18399" y="1588"/>
                  <a:pt x="18399" y="1588"/>
                  <a:pt x="18385" y="1588"/>
                </a:cubicBezTo>
                <a:moveTo>
                  <a:pt x="16107" y="1255"/>
                </a:moveTo>
                <a:cubicBezTo>
                  <a:pt x="16107" y="1255"/>
                  <a:pt x="16107" y="1255"/>
                  <a:pt x="16107" y="1255"/>
                </a:cubicBezTo>
                <a:moveTo>
                  <a:pt x="16137" y="1255"/>
                </a:moveTo>
                <a:cubicBezTo>
                  <a:pt x="16464" y="1182"/>
                  <a:pt x="16464" y="1182"/>
                  <a:pt x="16464" y="1182"/>
                </a:cubicBezTo>
                <a:cubicBezTo>
                  <a:pt x="16137" y="1255"/>
                  <a:pt x="16137" y="1255"/>
                  <a:pt x="16137" y="1255"/>
                </a:cubicBezTo>
                <a:moveTo>
                  <a:pt x="17238" y="1588"/>
                </a:moveTo>
                <a:cubicBezTo>
                  <a:pt x="17238" y="1588"/>
                  <a:pt x="17238" y="1588"/>
                  <a:pt x="17238" y="1588"/>
                </a:cubicBezTo>
                <a:cubicBezTo>
                  <a:pt x="17476" y="1366"/>
                  <a:pt x="17476" y="1366"/>
                  <a:pt x="17476" y="1366"/>
                </a:cubicBezTo>
                <a:cubicBezTo>
                  <a:pt x="17566" y="1182"/>
                  <a:pt x="17566" y="1182"/>
                  <a:pt x="17566" y="1182"/>
                </a:cubicBezTo>
                <a:cubicBezTo>
                  <a:pt x="17610" y="1366"/>
                  <a:pt x="17610" y="1366"/>
                  <a:pt x="17610" y="1366"/>
                </a:cubicBezTo>
                <a:cubicBezTo>
                  <a:pt x="17566" y="1182"/>
                  <a:pt x="17566" y="1182"/>
                  <a:pt x="17566" y="1182"/>
                </a:cubicBezTo>
                <a:cubicBezTo>
                  <a:pt x="17476" y="1366"/>
                  <a:pt x="17476" y="1366"/>
                  <a:pt x="17476" y="1366"/>
                </a:cubicBezTo>
                <a:cubicBezTo>
                  <a:pt x="17238" y="1588"/>
                  <a:pt x="17238" y="1588"/>
                  <a:pt x="17238" y="1588"/>
                </a:cubicBezTo>
                <a:moveTo>
                  <a:pt x="17119" y="960"/>
                </a:moveTo>
                <a:cubicBezTo>
                  <a:pt x="16955" y="960"/>
                  <a:pt x="16955" y="960"/>
                  <a:pt x="16955" y="960"/>
                </a:cubicBezTo>
                <a:cubicBezTo>
                  <a:pt x="16464" y="1182"/>
                  <a:pt x="16464" y="1182"/>
                  <a:pt x="16464" y="1182"/>
                </a:cubicBezTo>
                <a:cubicBezTo>
                  <a:pt x="16137" y="1255"/>
                  <a:pt x="16137" y="1255"/>
                  <a:pt x="16137" y="1255"/>
                </a:cubicBezTo>
                <a:cubicBezTo>
                  <a:pt x="16107" y="1255"/>
                  <a:pt x="16107" y="1255"/>
                  <a:pt x="16107" y="1255"/>
                </a:cubicBezTo>
                <a:cubicBezTo>
                  <a:pt x="16018" y="1366"/>
                  <a:pt x="16018" y="1366"/>
                  <a:pt x="16018" y="1366"/>
                </a:cubicBezTo>
                <a:cubicBezTo>
                  <a:pt x="15943" y="1477"/>
                  <a:pt x="15943" y="1477"/>
                  <a:pt x="15943" y="1477"/>
                </a:cubicBezTo>
                <a:cubicBezTo>
                  <a:pt x="15660" y="1477"/>
                  <a:pt x="15660" y="1477"/>
                  <a:pt x="15660" y="1477"/>
                </a:cubicBezTo>
                <a:cubicBezTo>
                  <a:pt x="15660" y="1698"/>
                  <a:pt x="15660" y="1698"/>
                  <a:pt x="15660" y="1698"/>
                </a:cubicBezTo>
                <a:cubicBezTo>
                  <a:pt x="15497" y="1698"/>
                  <a:pt x="15497" y="1698"/>
                  <a:pt x="15497" y="1698"/>
                </a:cubicBezTo>
                <a:cubicBezTo>
                  <a:pt x="15214" y="1809"/>
                  <a:pt x="15214" y="1809"/>
                  <a:pt x="15214" y="1809"/>
                </a:cubicBezTo>
                <a:cubicBezTo>
                  <a:pt x="15258" y="1920"/>
                  <a:pt x="15258" y="1920"/>
                  <a:pt x="15258" y="1920"/>
                </a:cubicBezTo>
                <a:cubicBezTo>
                  <a:pt x="15288" y="2215"/>
                  <a:pt x="15288" y="2215"/>
                  <a:pt x="15288" y="2215"/>
                </a:cubicBezTo>
                <a:cubicBezTo>
                  <a:pt x="15348" y="2142"/>
                  <a:pt x="15348" y="2142"/>
                  <a:pt x="15348" y="2142"/>
                </a:cubicBezTo>
                <a:cubicBezTo>
                  <a:pt x="15497" y="2326"/>
                  <a:pt x="15497" y="2326"/>
                  <a:pt x="15497" y="2326"/>
                </a:cubicBezTo>
                <a:cubicBezTo>
                  <a:pt x="15497" y="2437"/>
                  <a:pt x="15497" y="2437"/>
                  <a:pt x="15497" y="2437"/>
                </a:cubicBezTo>
                <a:cubicBezTo>
                  <a:pt x="15541" y="2511"/>
                  <a:pt x="15541" y="2511"/>
                  <a:pt x="15541" y="2511"/>
                </a:cubicBezTo>
                <a:cubicBezTo>
                  <a:pt x="15497" y="2437"/>
                  <a:pt x="15497" y="2437"/>
                  <a:pt x="15497" y="2437"/>
                </a:cubicBezTo>
                <a:cubicBezTo>
                  <a:pt x="15452" y="2437"/>
                  <a:pt x="15452" y="2437"/>
                  <a:pt x="15452" y="2437"/>
                </a:cubicBezTo>
                <a:cubicBezTo>
                  <a:pt x="15497" y="2326"/>
                  <a:pt x="15497" y="2326"/>
                  <a:pt x="15497" y="2326"/>
                </a:cubicBezTo>
                <a:cubicBezTo>
                  <a:pt x="15348" y="2142"/>
                  <a:pt x="15348" y="2142"/>
                  <a:pt x="15348" y="2142"/>
                </a:cubicBezTo>
                <a:cubicBezTo>
                  <a:pt x="15288" y="2215"/>
                  <a:pt x="15288" y="2215"/>
                  <a:pt x="15288" y="2215"/>
                </a:cubicBezTo>
                <a:cubicBezTo>
                  <a:pt x="15303" y="2437"/>
                  <a:pt x="15303" y="2437"/>
                  <a:pt x="15303" y="2437"/>
                </a:cubicBezTo>
                <a:cubicBezTo>
                  <a:pt x="15258" y="2658"/>
                  <a:pt x="15258" y="2658"/>
                  <a:pt x="15258" y="2658"/>
                </a:cubicBezTo>
                <a:cubicBezTo>
                  <a:pt x="15169" y="2658"/>
                  <a:pt x="15169" y="2658"/>
                  <a:pt x="15169" y="2658"/>
                </a:cubicBezTo>
                <a:cubicBezTo>
                  <a:pt x="15139" y="2548"/>
                  <a:pt x="15139" y="2548"/>
                  <a:pt x="15139" y="2548"/>
                </a:cubicBezTo>
                <a:cubicBezTo>
                  <a:pt x="15214" y="2326"/>
                  <a:pt x="15214" y="2326"/>
                  <a:pt x="15214" y="2326"/>
                </a:cubicBezTo>
                <a:cubicBezTo>
                  <a:pt x="15169" y="2215"/>
                  <a:pt x="15169" y="2215"/>
                  <a:pt x="15169" y="2215"/>
                </a:cubicBezTo>
                <a:cubicBezTo>
                  <a:pt x="15169" y="2215"/>
                  <a:pt x="15169" y="2215"/>
                  <a:pt x="15169" y="2215"/>
                </a:cubicBezTo>
                <a:cubicBezTo>
                  <a:pt x="15169" y="2215"/>
                  <a:pt x="15169" y="2215"/>
                  <a:pt x="15169" y="2215"/>
                </a:cubicBezTo>
                <a:cubicBezTo>
                  <a:pt x="15169" y="1698"/>
                  <a:pt x="15169" y="1698"/>
                  <a:pt x="15169" y="1698"/>
                </a:cubicBezTo>
                <a:cubicBezTo>
                  <a:pt x="15050" y="1698"/>
                  <a:pt x="15050" y="1698"/>
                  <a:pt x="15050" y="1698"/>
                </a:cubicBezTo>
                <a:cubicBezTo>
                  <a:pt x="14946" y="1698"/>
                  <a:pt x="14886" y="1883"/>
                  <a:pt x="14857" y="2105"/>
                </a:cubicBezTo>
                <a:cubicBezTo>
                  <a:pt x="14886" y="2215"/>
                  <a:pt x="14886" y="2215"/>
                  <a:pt x="14886" y="2215"/>
                </a:cubicBezTo>
                <a:cubicBezTo>
                  <a:pt x="14857" y="2105"/>
                  <a:pt x="14857" y="2105"/>
                  <a:pt x="14857" y="2105"/>
                </a:cubicBezTo>
                <a:cubicBezTo>
                  <a:pt x="14857" y="2105"/>
                  <a:pt x="14857" y="2105"/>
                  <a:pt x="14857" y="2105"/>
                </a:cubicBezTo>
                <a:cubicBezTo>
                  <a:pt x="14886" y="2215"/>
                  <a:pt x="14886" y="2215"/>
                  <a:pt x="14886" y="2215"/>
                </a:cubicBezTo>
                <a:cubicBezTo>
                  <a:pt x="14857" y="2326"/>
                  <a:pt x="14857" y="2326"/>
                  <a:pt x="14857" y="2326"/>
                </a:cubicBezTo>
                <a:cubicBezTo>
                  <a:pt x="14723" y="2215"/>
                  <a:pt x="14723" y="2215"/>
                  <a:pt x="14723" y="2215"/>
                </a:cubicBezTo>
                <a:cubicBezTo>
                  <a:pt x="14693" y="2215"/>
                  <a:pt x="14693" y="2215"/>
                  <a:pt x="14693" y="2215"/>
                </a:cubicBezTo>
                <a:cubicBezTo>
                  <a:pt x="14440" y="2105"/>
                  <a:pt x="14440" y="2105"/>
                  <a:pt x="14440" y="2105"/>
                </a:cubicBezTo>
                <a:cubicBezTo>
                  <a:pt x="14440" y="2326"/>
                  <a:pt x="14440" y="2326"/>
                  <a:pt x="14440" y="2326"/>
                </a:cubicBezTo>
                <a:cubicBezTo>
                  <a:pt x="14410" y="2326"/>
                  <a:pt x="14410" y="2326"/>
                  <a:pt x="14410" y="2326"/>
                </a:cubicBezTo>
                <a:cubicBezTo>
                  <a:pt x="14410" y="5760"/>
                  <a:pt x="14410" y="5760"/>
                  <a:pt x="14410" y="5760"/>
                </a:cubicBezTo>
                <a:cubicBezTo>
                  <a:pt x="14529" y="5686"/>
                  <a:pt x="14529" y="5686"/>
                  <a:pt x="14529" y="5686"/>
                </a:cubicBezTo>
                <a:cubicBezTo>
                  <a:pt x="14529" y="6129"/>
                  <a:pt x="14529" y="6129"/>
                  <a:pt x="14529" y="6129"/>
                </a:cubicBezTo>
                <a:cubicBezTo>
                  <a:pt x="14529" y="6129"/>
                  <a:pt x="14529" y="6129"/>
                  <a:pt x="14529" y="6129"/>
                </a:cubicBezTo>
                <a:cubicBezTo>
                  <a:pt x="14410" y="6203"/>
                  <a:pt x="14410" y="6203"/>
                  <a:pt x="14410" y="6203"/>
                </a:cubicBezTo>
                <a:cubicBezTo>
                  <a:pt x="14410" y="7200"/>
                  <a:pt x="14410" y="7200"/>
                  <a:pt x="14410" y="7200"/>
                </a:cubicBezTo>
                <a:cubicBezTo>
                  <a:pt x="18117" y="7200"/>
                  <a:pt x="18117" y="7200"/>
                  <a:pt x="18117" y="7200"/>
                </a:cubicBezTo>
                <a:cubicBezTo>
                  <a:pt x="18131" y="7163"/>
                  <a:pt x="18131" y="7163"/>
                  <a:pt x="18131" y="7163"/>
                </a:cubicBezTo>
                <a:cubicBezTo>
                  <a:pt x="18042" y="7163"/>
                  <a:pt x="18042" y="7163"/>
                  <a:pt x="18042" y="7163"/>
                </a:cubicBezTo>
                <a:cubicBezTo>
                  <a:pt x="17938" y="6978"/>
                  <a:pt x="17938" y="6978"/>
                  <a:pt x="17938" y="6978"/>
                </a:cubicBezTo>
                <a:cubicBezTo>
                  <a:pt x="18042" y="6757"/>
                  <a:pt x="18042" y="6757"/>
                  <a:pt x="18042" y="6757"/>
                </a:cubicBezTo>
                <a:cubicBezTo>
                  <a:pt x="17878" y="6978"/>
                  <a:pt x="17878" y="6978"/>
                  <a:pt x="17878" y="6978"/>
                </a:cubicBezTo>
                <a:cubicBezTo>
                  <a:pt x="18042" y="6757"/>
                  <a:pt x="18042" y="6757"/>
                  <a:pt x="18042" y="6757"/>
                </a:cubicBezTo>
                <a:cubicBezTo>
                  <a:pt x="18131" y="6646"/>
                  <a:pt x="18131" y="6646"/>
                  <a:pt x="18131" y="6646"/>
                </a:cubicBezTo>
                <a:cubicBezTo>
                  <a:pt x="18206" y="6831"/>
                  <a:pt x="18206" y="6831"/>
                  <a:pt x="18206" y="6831"/>
                </a:cubicBezTo>
                <a:cubicBezTo>
                  <a:pt x="18251" y="6831"/>
                  <a:pt x="18251" y="6831"/>
                  <a:pt x="18251" y="6831"/>
                </a:cubicBezTo>
                <a:cubicBezTo>
                  <a:pt x="18280" y="6720"/>
                  <a:pt x="18280" y="6720"/>
                  <a:pt x="18280" y="6720"/>
                </a:cubicBezTo>
                <a:cubicBezTo>
                  <a:pt x="18370" y="6905"/>
                  <a:pt x="18370" y="6978"/>
                  <a:pt x="18444" y="7163"/>
                </a:cubicBezTo>
                <a:cubicBezTo>
                  <a:pt x="18444" y="7200"/>
                  <a:pt x="18444" y="7200"/>
                  <a:pt x="18444" y="7200"/>
                </a:cubicBezTo>
                <a:cubicBezTo>
                  <a:pt x="18593" y="7200"/>
                  <a:pt x="18593" y="7200"/>
                  <a:pt x="18593" y="7200"/>
                </a:cubicBezTo>
                <a:cubicBezTo>
                  <a:pt x="18578" y="7089"/>
                  <a:pt x="18533" y="7015"/>
                  <a:pt x="18489" y="6831"/>
                </a:cubicBezTo>
                <a:cubicBezTo>
                  <a:pt x="18682" y="6720"/>
                  <a:pt x="18578" y="6609"/>
                  <a:pt x="18772" y="6314"/>
                </a:cubicBezTo>
                <a:cubicBezTo>
                  <a:pt x="18727" y="6203"/>
                  <a:pt x="18727" y="6203"/>
                  <a:pt x="18727" y="6203"/>
                </a:cubicBezTo>
                <a:cubicBezTo>
                  <a:pt x="18608" y="6498"/>
                  <a:pt x="18623" y="6609"/>
                  <a:pt x="18444" y="6831"/>
                </a:cubicBezTo>
                <a:cubicBezTo>
                  <a:pt x="18444" y="6831"/>
                  <a:pt x="18444" y="6831"/>
                  <a:pt x="18444" y="6831"/>
                </a:cubicBezTo>
                <a:cubicBezTo>
                  <a:pt x="18623" y="6609"/>
                  <a:pt x="18608" y="6498"/>
                  <a:pt x="18727" y="6203"/>
                </a:cubicBezTo>
                <a:cubicBezTo>
                  <a:pt x="18772" y="6314"/>
                  <a:pt x="18772" y="6314"/>
                  <a:pt x="18772" y="6314"/>
                </a:cubicBezTo>
                <a:cubicBezTo>
                  <a:pt x="18906" y="6351"/>
                  <a:pt x="18906" y="6351"/>
                  <a:pt x="18906" y="6351"/>
                </a:cubicBezTo>
                <a:cubicBezTo>
                  <a:pt x="19263" y="5391"/>
                  <a:pt x="19263" y="5391"/>
                  <a:pt x="19263" y="5391"/>
                </a:cubicBezTo>
                <a:cubicBezTo>
                  <a:pt x="19263" y="5058"/>
                  <a:pt x="19263" y="5058"/>
                  <a:pt x="19263" y="5058"/>
                </a:cubicBezTo>
                <a:cubicBezTo>
                  <a:pt x="19293" y="4837"/>
                  <a:pt x="19293" y="4837"/>
                  <a:pt x="19293" y="4837"/>
                </a:cubicBezTo>
                <a:cubicBezTo>
                  <a:pt x="19293" y="4763"/>
                  <a:pt x="19293" y="4763"/>
                  <a:pt x="19293" y="4763"/>
                </a:cubicBezTo>
                <a:cubicBezTo>
                  <a:pt x="19218" y="4505"/>
                  <a:pt x="19218" y="4505"/>
                  <a:pt x="19218" y="4505"/>
                </a:cubicBezTo>
                <a:cubicBezTo>
                  <a:pt x="19174" y="4652"/>
                  <a:pt x="19174" y="4652"/>
                  <a:pt x="19174" y="4652"/>
                </a:cubicBezTo>
                <a:cubicBezTo>
                  <a:pt x="18980" y="4542"/>
                  <a:pt x="18980" y="4542"/>
                  <a:pt x="18980" y="4542"/>
                </a:cubicBezTo>
                <a:cubicBezTo>
                  <a:pt x="19144" y="3951"/>
                  <a:pt x="19516" y="3729"/>
                  <a:pt x="19903" y="3692"/>
                </a:cubicBezTo>
                <a:cubicBezTo>
                  <a:pt x="19948" y="3803"/>
                  <a:pt x="19948" y="3803"/>
                  <a:pt x="19948" y="3803"/>
                </a:cubicBezTo>
                <a:cubicBezTo>
                  <a:pt x="20067" y="3803"/>
                  <a:pt x="20067" y="3803"/>
                  <a:pt x="20067" y="3803"/>
                </a:cubicBezTo>
                <a:cubicBezTo>
                  <a:pt x="20111" y="3618"/>
                  <a:pt x="20186" y="3360"/>
                  <a:pt x="20305" y="3360"/>
                </a:cubicBezTo>
                <a:cubicBezTo>
                  <a:pt x="20424" y="3360"/>
                  <a:pt x="20424" y="3434"/>
                  <a:pt x="20513" y="3508"/>
                </a:cubicBezTo>
                <a:cubicBezTo>
                  <a:pt x="20588" y="3360"/>
                  <a:pt x="20588" y="3360"/>
                  <a:pt x="20588" y="3360"/>
                </a:cubicBezTo>
                <a:cubicBezTo>
                  <a:pt x="20588" y="3360"/>
                  <a:pt x="20588" y="3360"/>
                  <a:pt x="20588" y="3360"/>
                </a:cubicBezTo>
                <a:cubicBezTo>
                  <a:pt x="20647" y="3212"/>
                  <a:pt x="20632" y="3175"/>
                  <a:pt x="20647" y="3175"/>
                </a:cubicBezTo>
                <a:cubicBezTo>
                  <a:pt x="20647" y="3175"/>
                  <a:pt x="20647" y="3175"/>
                  <a:pt x="20647" y="3175"/>
                </a:cubicBezTo>
                <a:cubicBezTo>
                  <a:pt x="20647" y="3175"/>
                  <a:pt x="20647" y="3175"/>
                  <a:pt x="20647" y="3175"/>
                </a:cubicBezTo>
                <a:cubicBezTo>
                  <a:pt x="20632" y="3175"/>
                  <a:pt x="20647" y="3212"/>
                  <a:pt x="20588" y="3360"/>
                </a:cubicBezTo>
                <a:cubicBezTo>
                  <a:pt x="20588" y="3360"/>
                  <a:pt x="20588" y="3360"/>
                  <a:pt x="20588" y="3360"/>
                </a:cubicBezTo>
                <a:cubicBezTo>
                  <a:pt x="20647" y="3249"/>
                  <a:pt x="20647" y="3249"/>
                  <a:pt x="20647" y="3249"/>
                </a:cubicBezTo>
                <a:cubicBezTo>
                  <a:pt x="20677" y="3360"/>
                  <a:pt x="20677" y="3360"/>
                  <a:pt x="20677" y="3360"/>
                </a:cubicBezTo>
                <a:cubicBezTo>
                  <a:pt x="20677" y="3471"/>
                  <a:pt x="20677" y="3471"/>
                  <a:pt x="20677" y="3471"/>
                </a:cubicBezTo>
                <a:cubicBezTo>
                  <a:pt x="20751" y="3582"/>
                  <a:pt x="20751" y="3582"/>
                  <a:pt x="20751" y="3582"/>
                </a:cubicBezTo>
                <a:cubicBezTo>
                  <a:pt x="21317" y="3360"/>
                  <a:pt x="21317" y="3360"/>
                  <a:pt x="21317" y="3360"/>
                </a:cubicBezTo>
                <a:cubicBezTo>
                  <a:pt x="21406" y="3286"/>
                  <a:pt x="21406" y="3286"/>
                  <a:pt x="21406" y="3286"/>
                </a:cubicBezTo>
                <a:cubicBezTo>
                  <a:pt x="21436" y="3286"/>
                  <a:pt x="21436" y="3286"/>
                  <a:pt x="21436" y="3286"/>
                </a:cubicBezTo>
                <a:cubicBezTo>
                  <a:pt x="21526" y="3286"/>
                  <a:pt x="21526" y="3286"/>
                  <a:pt x="21526" y="3286"/>
                </a:cubicBezTo>
                <a:cubicBezTo>
                  <a:pt x="21570" y="3286"/>
                  <a:pt x="21570" y="3286"/>
                  <a:pt x="21570" y="3286"/>
                </a:cubicBezTo>
                <a:cubicBezTo>
                  <a:pt x="21600" y="3286"/>
                  <a:pt x="21600" y="3286"/>
                  <a:pt x="21600" y="3286"/>
                </a:cubicBezTo>
                <a:cubicBezTo>
                  <a:pt x="21600" y="3175"/>
                  <a:pt x="21600" y="3175"/>
                  <a:pt x="21600" y="3175"/>
                </a:cubicBezTo>
                <a:cubicBezTo>
                  <a:pt x="21570" y="3175"/>
                  <a:pt x="21570" y="3175"/>
                  <a:pt x="21570" y="3175"/>
                </a:cubicBezTo>
                <a:cubicBezTo>
                  <a:pt x="21526" y="3065"/>
                  <a:pt x="21526" y="3065"/>
                  <a:pt x="21526" y="3065"/>
                </a:cubicBezTo>
                <a:cubicBezTo>
                  <a:pt x="21600" y="2954"/>
                  <a:pt x="21600" y="2954"/>
                  <a:pt x="21600" y="2954"/>
                </a:cubicBezTo>
                <a:cubicBezTo>
                  <a:pt x="21600" y="2843"/>
                  <a:pt x="21600" y="2843"/>
                  <a:pt x="21600" y="2843"/>
                </a:cubicBezTo>
                <a:cubicBezTo>
                  <a:pt x="21392" y="2880"/>
                  <a:pt x="21392" y="2880"/>
                  <a:pt x="21392" y="2880"/>
                </a:cubicBezTo>
                <a:cubicBezTo>
                  <a:pt x="21600" y="2843"/>
                  <a:pt x="21600" y="2843"/>
                  <a:pt x="21600" y="2843"/>
                </a:cubicBezTo>
                <a:cubicBezTo>
                  <a:pt x="21600" y="2215"/>
                  <a:pt x="21600" y="2215"/>
                  <a:pt x="21600" y="2215"/>
                </a:cubicBezTo>
                <a:cubicBezTo>
                  <a:pt x="21526" y="2215"/>
                  <a:pt x="21526" y="2215"/>
                  <a:pt x="21526" y="2215"/>
                </a:cubicBezTo>
                <a:cubicBezTo>
                  <a:pt x="21436" y="2105"/>
                  <a:pt x="21436" y="2105"/>
                  <a:pt x="21436" y="2105"/>
                </a:cubicBezTo>
                <a:cubicBezTo>
                  <a:pt x="21079" y="2215"/>
                  <a:pt x="21079" y="2215"/>
                  <a:pt x="21079" y="2215"/>
                </a:cubicBezTo>
                <a:cubicBezTo>
                  <a:pt x="21079" y="2215"/>
                  <a:pt x="21079" y="2215"/>
                  <a:pt x="21079" y="2215"/>
                </a:cubicBezTo>
                <a:cubicBezTo>
                  <a:pt x="20990" y="2178"/>
                  <a:pt x="20990" y="2105"/>
                  <a:pt x="20871" y="2105"/>
                </a:cubicBezTo>
                <a:cubicBezTo>
                  <a:pt x="20677" y="2105"/>
                  <a:pt x="20677" y="2105"/>
                  <a:pt x="20677" y="2105"/>
                </a:cubicBezTo>
                <a:cubicBezTo>
                  <a:pt x="20573" y="2105"/>
                  <a:pt x="20573" y="2142"/>
                  <a:pt x="20513" y="2252"/>
                </a:cubicBezTo>
                <a:cubicBezTo>
                  <a:pt x="20394" y="1994"/>
                  <a:pt x="20394" y="1994"/>
                  <a:pt x="20394" y="1994"/>
                </a:cubicBezTo>
                <a:cubicBezTo>
                  <a:pt x="19829" y="1920"/>
                  <a:pt x="19829" y="1920"/>
                  <a:pt x="19829" y="1920"/>
                </a:cubicBezTo>
                <a:cubicBezTo>
                  <a:pt x="19799" y="1809"/>
                  <a:pt x="19769" y="1662"/>
                  <a:pt x="19739" y="1662"/>
                </a:cubicBezTo>
                <a:cubicBezTo>
                  <a:pt x="19724" y="1662"/>
                  <a:pt x="19695" y="1698"/>
                  <a:pt x="19665" y="1809"/>
                </a:cubicBezTo>
                <a:cubicBezTo>
                  <a:pt x="19665" y="1809"/>
                  <a:pt x="19665" y="1809"/>
                  <a:pt x="19665" y="1809"/>
                </a:cubicBezTo>
                <a:cubicBezTo>
                  <a:pt x="19546" y="1809"/>
                  <a:pt x="19546" y="1809"/>
                  <a:pt x="19546" y="1809"/>
                </a:cubicBezTo>
                <a:cubicBezTo>
                  <a:pt x="19456" y="1477"/>
                  <a:pt x="19486" y="1477"/>
                  <a:pt x="19293" y="1477"/>
                </a:cubicBezTo>
                <a:cubicBezTo>
                  <a:pt x="19293" y="1698"/>
                  <a:pt x="19293" y="1698"/>
                  <a:pt x="19293" y="1698"/>
                </a:cubicBezTo>
                <a:cubicBezTo>
                  <a:pt x="19174" y="1920"/>
                  <a:pt x="19174" y="1920"/>
                  <a:pt x="19174" y="1920"/>
                </a:cubicBezTo>
                <a:cubicBezTo>
                  <a:pt x="19054" y="1920"/>
                  <a:pt x="19054" y="1920"/>
                  <a:pt x="19054" y="1920"/>
                </a:cubicBezTo>
                <a:cubicBezTo>
                  <a:pt x="18638" y="1920"/>
                  <a:pt x="18638" y="1920"/>
                  <a:pt x="18638" y="1920"/>
                </a:cubicBezTo>
                <a:cubicBezTo>
                  <a:pt x="18533" y="1514"/>
                  <a:pt x="18533" y="1514"/>
                  <a:pt x="18533" y="1514"/>
                </a:cubicBezTo>
                <a:cubicBezTo>
                  <a:pt x="17596" y="1477"/>
                  <a:pt x="17596" y="1477"/>
                  <a:pt x="17596" y="1477"/>
                </a:cubicBezTo>
                <a:cubicBezTo>
                  <a:pt x="17640" y="1182"/>
                  <a:pt x="17640" y="1182"/>
                  <a:pt x="17640" y="1182"/>
                </a:cubicBezTo>
                <a:cubicBezTo>
                  <a:pt x="17566" y="1071"/>
                  <a:pt x="17566" y="1071"/>
                  <a:pt x="17566" y="1071"/>
                </a:cubicBezTo>
                <a:cubicBezTo>
                  <a:pt x="17521" y="1071"/>
                  <a:pt x="17521" y="1071"/>
                  <a:pt x="17521" y="1071"/>
                </a:cubicBezTo>
                <a:cubicBezTo>
                  <a:pt x="17238" y="1071"/>
                  <a:pt x="17238" y="1071"/>
                  <a:pt x="17238" y="1071"/>
                </a:cubicBezTo>
                <a:cubicBezTo>
                  <a:pt x="17119" y="960"/>
                  <a:pt x="17119" y="960"/>
                  <a:pt x="17119" y="960"/>
                </a:cubicBezTo>
                <a:moveTo>
                  <a:pt x="17238" y="960"/>
                </a:moveTo>
                <a:cubicBezTo>
                  <a:pt x="17149" y="960"/>
                  <a:pt x="17149" y="960"/>
                  <a:pt x="17149" y="960"/>
                </a:cubicBezTo>
                <a:cubicBezTo>
                  <a:pt x="17119" y="960"/>
                  <a:pt x="17119" y="960"/>
                  <a:pt x="17119" y="960"/>
                </a:cubicBezTo>
                <a:cubicBezTo>
                  <a:pt x="17238" y="1071"/>
                  <a:pt x="17238" y="1071"/>
                  <a:pt x="17238" y="1071"/>
                </a:cubicBezTo>
                <a:cubicBezTo>
                  <a:pt x="17238" y="960"/>
                  <a:pt x="17238" y="960"/>
                  <a:pt x="17238" y="960"/>
                </a:cubicBezTo>
                <a:moveTo>
                  <a:pt x="14931" y="923"/>
                </a:moveTo>
                <a:cubicBezTo>
                  <a:pt x="14410" y="1182"/>
                  <a:pt x="14410" y="1182"/>
                  <a:pt x="14410" y="1182"/>
                </a:cubicBezTo>
                <a:cubicBezTo>
                  <a:pt x="14410" y="1366"/>
                  <a:pt x="14410" y="1366"/>
                  <a:pt x="14410" y="1366"/>
                </a:cubicBezTo>
                <a:cubicBezTo>
                  <a:pt x="14931" y="1182"/>
                  <a:pt x="14931" y="1182"/>
                  <a:pt x="14931" y="1182"/>
                </a:cubicBezTo>
                <a:cubicBezTo>
                  <a:pt x="14931" y="923"/>
                  <a:pt x="14931" y="923"/>
                  <a:pt x="14931" y="923"/>
                </a:cubicBezTo>
                <a:moveTo>
                  <a:pt x="3841" y="849"/>
                </a:moveTo>
                <a:cubicBezTo>
                  <a:pt x="3766" y="960"/>
                  <a:pt x="3766" y="960"/>
                  <a:pt x="3766" y="960"/>
                </a:cubicBezTo>
                <a:cubicBezTo>
                  <a:pt x="3811" y="1034"/>
                  <a:pt x="3811" y="1034"/>
                  <a:pt x="3811" y="1034"/>
                </a:cubicBezTo>
                <a:cubicBezTo>
                  <a:pt x="3766" y="960"/>
                  <a:pt x="3766" y="960"/>
                  <a:pt x="3766" y="960"/>
                </a:cubicBezTo>
                <a:cubicBezTo>
                  <a:pt x="3558" y="960"/>
                  <a:pt x="3558" y="960"/>
                  <a:pt x="3558" y="960"/>
                </a:cubicBezTo>
                <a:cubicBezTo>
                  <a:pt x="3439" y="1182"/>
                  <a:pt x="3439" y="1182"/>
                  <a:pt x="3439" y="1182"/>
                </a:cubicBezTo>
                <a:cubicBezTo>
                  <a:pt x="3647" y="1182"/>
                  <a:pt x="3647" y="1182"/>
                  <a:pt x="3647" y="1182"/>
                </a:cubicBezTo>
                <a:cubicBezTo>
                  <a:pt x="3722" y="1366"/>
                  <a:pt x="3722" y="1366"/>
                  <a:pt x="3722" y="1366"/>
                </a:cubicBezTo>
                <a:cubicBezTo>
                  <a:pt x="3320" y="1366"/>
                  <a:pt x="3320" y="1366"/>
                  <a:pt x="3320" y="1366"/>
                </a:cubicBezTo>
                <a:cubicBezTo>
                  <a:pt x="3320" y="1588"/>
                  <a:pt x="3320" y="1588"/>
                  <a:pt x="3320" y="1588"/>
                </a:cubicBezTo>
                <a:cubicBezTo>
                  <a:pt x="3409" y="1477"/>
                  <a:pt x="3409" y="1477"/>
                  <a:pt x="3409" y="1477"/>
                </a:cubicBezTo>
                <a:cubicBezTo>
                  <a:pt x="3692" y="1477"/>
                  <a:pt x="3692" y="1477"/>
                  <a:pt x="3692" y="1477"/>
                </a:cubicBezTo>
                <a:cubicBezTo>
                  <a:pt x="3766" y="1477"/>
                  <a:pt x="3766" y="1477"/>
                  <a:pt x="3766" y="1477"/>
                </a:cubicBezTo>
                <a:cubicBezTo>
                  <a:pt x="3841" y="1588"/>
                  <a:pt x="3841" y="1588"/>
                  <a:pt x="3841" y="1588"/>
                </a:cubicBezTo>
                <a:cubicBezTo>
                  <a:pt x="3930" y="1588"/>
                  <a:pt x="3930" y="1588"/>
                  <a:pt x="3930" y="1588"/>
                </a:cubicBezTo>
                <a:cubicBezTo>
                  <a:pt x="3841" y="1366"/>
                  <a:pt x="3841" y="1366"/>
                  <a:pt x="3841" y="1366"/>
                </a:cubicBezTo>
                <a:cubicBezTo>
                  <a:pt x="3975" y="1366"/>
                  <a:pt x="3975" y="1366"/>
                  <a:pt x="3975" y="1366"/>
                </a:cubicBezTo>
                <a:cubicBezTo>
                  <a:pt x="4124" y="1366"/>
                  <a:pt x="4124" y="1366"/>
                  <a:pt x="4124" y="1366"/>
                </a:cubicBezTo>
                <a:cubicBezTo>
                  <a:pt x="4213" y="1366"/>
                  <a:pt x="4213" y="1366"/>
                  <a:pt x="4213" y="1366"/>
                </a:cubicBezTo>
                <a:cubicBezTo>
                  <a:pt x="4406" y="1255"/>
                  <a:pt x="4406" y="1255"/>
                  <a:pt x="4406" y="1255"/>
                </a:cubicBezTo>
                <a:cubicBezTo>
                  <a:pt x="4377" y="1182"/>
                  <a:pt x="4377" y="1182"/>
                  <a:pt x="4377" y="1182"/>
                </a:cubicBezTo>
                <a:cubicBezTo>
                  <a:pt x="4243" y="1034"/>
                  <a:pt x="4243" y="1034"/>
                  <a:pt x="4243" y="1034"/>
                </a:cubicBezTo>
                <a:cubicBezTo>
                  <a:pt x="4213" y="1182"/>
                  <a:pt x="4213" y="1182"/>
                  <a:pt x="4213" y="1182"/>
                </a:cubicBezTo>
                <a:cubicBezTo>
                  <a:pt x="4094" y="1182"/>
                  <a:pt x="4094" y="1182"/>
                  <a:pt x="4094" y="1182"/>
                </a:cubicBezTo>
                <a:cubicBezTo>
                  <a:pt x="3885" y="1071"/>
                  <a:pt x="3885" y="1071"/>
                  <a:pt x="3885" y="1071"/>
                </a:cubicBezTo>
                <a:cubicBezTo>
                  <a:pt x="3811" y="1255"/>
                  <a:pt x="3811" y="1255"/>
                  <a:pt x="3811" y="1255"/>
                </a:cubicBezTo>
                <a:cubicBezTo>
                  <a:pt x="3885" y="1071"/>
                  <a:pt x="3885" y="1071"/>
                  <a:pt x="3885" y="1071"/>
                </a:cubicBezTo>
                <a:cubicBezTo>
                  <a:pt x="3841" y="849"/>
                  <a:pt x="3841" y="849"/>
                  <a:pt x="3841" y="849"/>
                </a:cubicBezTo>
                <a:moveTo>
                  <a:pt x="4213" y="738"/>
                </a:moveTo>
                <a:cubicBezTo>
                  <a:pt x="4109" y="738"/>
                  <a:pt x="4019" y="702"/>
                  <a:pt x="4004" y="960"/>
                </a:cubicBezTo>
                <a:cubicBezTo>
                  <a:pt x="4019" y="960"/>
                  <a:pt x="4034" y="960"/>
                  <a:pt x="4049" y="960"/>
                </a:cubicBezTo>
                <a:cubicBezTo>
                  <a:pt x="4064" y="960"/>
                  <a:pt x="4094" y="960"/>
                  <a:pt x="4109" y="960"/>
                </a:cubicBezTo>
                <a:cubicBezTo>
                  <a:pt x="4124" y="960"/>
                  <a:pt x="4138" y="960"/>
                  <a:pt x="4138" y="960"/>
                </a:cubicBezTo>
                <a:cubicBezTo>
                  <a:pt x="4168" y="960"/>
                  <a:pt x="4153" y="923"/>
                  <a:pt x="4213" y="738"/>
                </a:cubicBezTo>
                <a:moveTo>
                  <a:pt x="5061" y="738"/>
                </a:moveTo>
                <a:cubicBezTo>
                  <a:pt x="4942" y="849"/>
                  <a:pt x="4942" y="849"/>
                  <a:pt x="4942" y="849"/>
                </a:cubicBezTo>
                <a:cubicBezTo>
                  <a:pt x="5106" y="1071"/>
                  <a:pt x="5106" y="1071"/>
                  <a:pt x="5106" y="1071"/>
                </a:cubicBezTo>
                <a:cubicBezTo>
                  <a:pt x="5017" y="1366"/>
                  <a:pt x="5017" y="1366"/>
                  <a:pt x="5017" y="1366"/>
                </a:cubicBezTo>
                <a:cubicBezTo>
                  <a:pt x="5106" y="1366"/>
                  <a:pt x="5106" y="1366"/>
                  <a:pt x="5106" y="1366"/>
                </a:cubicBezTo>
                <a:cubicBezTo>
                  <a:pt x="5180" y="1366"/>
                  <a:pt x="5180" y="1366"/>
                  <a:pt x="5180" y="1366"/>
                </a:cubicBezTo>
                <a:cubicBezTo>
                  <a:pt x="5166" y="1292"/>
                  <a:pt x="5151" y="1255"/>
                  <a:pt x="5151" y="1255"/>
                </a:cubicBezTo>
                <a:cubicBezTo>
                  <a:pt x="5136" y="1255"/>
                  <a:pt x="5136" y="1255"/>
                  <a:pt x="5136" y="1255"/>
                </a:cubicBezTo>
                <a:cubicBezTo>
                  <a:pt x="5136" y="1255"/>
                  <a:pt x="5136" y="1255"/>
                  <a:pt x="5136" y="1255"/>
                </a:cubicBezTo>
                <a:cubicBezTo>
                  <a:pt x="5136" y="1255"/>
                  <a:pt x="5136" y="1255"/>
                  <a:pt x="5136" y="1182"/>
                </a:cubicBezTo>
                <a:cubicBezTo>
                  <a:pt x="5136" y="1145"/>
                  <a:pt x="5180" y="960"/>
                  <a:pt x="5180" y="960"/>
                </a:cubicBezTo>
                <a:cubicBezTo>
                  <a:pt x="5061" y="960"/>
                  <a:pt x="5061" y="960"/>
                  <a:pt x="5061" y="960"/>
                </a:cubicBezTo>
                <a:cubicBezTo>
                  <a:pt x="5061" y="738"/>
                  <a:pt x="5061" y="738"/>
                  <a:pt x="5061" y="738"/>
                </a:cubicBezTo>
                <a:moveTo>
                  <a:pt x="6476" y="738"/>
                </a:moveTo>
                <a:cubicBezTo>
                  <a:pt x="6476" y="738"/>
                  <a:pt x="6476" y="738"/>
                  <a:pt x="6476" y="738"/>
                </a:cubicBezTo>
                <a:cubicBezTo>
                  <a:pt x="6476" y="849"/>
                  <a:pt x="6476" y="849"/>
                  <a:pt x="6476" y="849"/>
                </a:cubicBezTo>
                <a:cubicBezTo>
                  <a:pt x="6476" y="738"/>
                  <a:pt x="6476" y="738"/>
                  <a:pt x="6476" y="738"/>
                </a:cubicBezTo>
                <a:moveTo>
                  <a:pt x="4570" y="628"/>
                </a:moveTo>
                <a:cubicBezTo>
                  <a:pt x="4659" y="849"/>
                  <a:pt x="4659" y="849"/>
                  <a:pt x="4659" y="849"/>
                </a:cubicBezTo>
                <a:cubicBezTo>
                  <a:pt x="4823" y="849"/>
                  <a:pt x="4823" y="849"/>
                  <a:pt x="4823" y="849"/>
                </a:cubicBezTo>
                <a:cubicBezTo>
                  <a:pt x="4823" y="775"/>
                  <a:pt x="4823" y="775"/>
                  <a:pt x="4823" y="775"/>
                </a:cubicBezTo>
                <a:cubicBezTo>
                  <a:pt x="4570" y="628"/>
                  <a:pt x="4570" y="628"/>
                  <a:pt x="4570" y="628"/>
                </a:cubicBezTo>
                <a:moveTo>
                  <a:pt x="16926" y="628"/>
                </a:moveTo>
                <a:cubicBezTo>
                  <a:pt x="16881" y="628"/>
                  <a:pt x="16881" y="665"/>
                  <a:pt x="16836" y="849"/>
                </a:cubicBezTo>
                <a:cubicBezTo>
                  <a:pt x="16955" y="849"/>
                  <a:pt x="16955" y="849"/>
                  <a:pt x="16955" y="849"/>
                </a:cubicBezTo>
                <a:cubicBezTo>
                  <a:pt x="17075" y="849"/>
                  <a:pt x="17075" y="849"/>
                  <a:pt x="17075" y="849"/>
                </a:cubicBezTo>
                <a:cubicBezTo>
                  <a:pt x="16955" y="849"/>
                  <a:pt x="16955" y="849"/>
                  <a:pt x="16955" y="849"/>
                </a:cubicBezTo>
                <a:cubicBezTo>
                  <a:pt x="16955" y="960"/>
                  <a:pt x="16955" y="960"/>
                  <a:pt x="16955" y="960"/>
                </a:cubicBezTo>
                <a:cubicBezTo>
                  <a:pt x="17119" y="960"/>
                  <a:pt x="17119" y="960"/>
                  <a:pt x="17119" y="960"/>
                </a:cubicBezTo>
                <a:cubicBezTo>
                  <a:pt x="17075" y="628"/>
                  <a:pt x="17075" y="628"/>
                  <a:pt x="17075" y="628"/>
                </a:cubicBezTo>
                <a:cubicBezTo>
                  <a:pt x="17000" y="628"/>
                  <a:pt x="16955" y="628"/>
                  <a:pt x="16926" y="628"/>
                </a:cubicBezTo>
                <a:moveTo>
                  <a:pt x="16464" y="554"/>
                </a:moveTo>
                <a:cubicBezTo>
                  <a:pt x="16464" y="738"/>
                  <a:pt x="16464" y="738"/>
                  <a:pt x="16464" y="738"/>
                </a:cubicBezTo>
                <a:cubicBezTo>
                  <a:pt x="16628" y="738"/>
                  <a:pt x="16628" y="738"/>
                  <a:pt x="16628" y="738"/>
                </a:cubicBezTo>
                <a:cubicBezTo>
                  <a:pt x="16628" y="628"/>
                  <a:pt x="16628" y="628"/>
                  <a:pt x="16628" y="628"/>
                </a:cubicBezTo>
                <a:cubicBezTo>
                  <a:pt x="16554" y="628"/>
                  <a:pt x="16554" y="628"/>
                  <a:pt x="16554" y="628"/>
                </a:cubicBezTo>
                <a:cubicBezTo>
                  <a:pt x="16464" y="554"/>
                  <a:pt x="16464" y="554"/>
                  <a:pt x="16464" y="554"/>
                </a:cubicBezTo>
                <a:moveTo>
                  <a:pt x="16792" y="554"/>
                </a:moveTo>
                <a:cubicBezTo>
                  <a:pt x="16673" y="554"/>
                  <a:pt x="16673" y="554"/>
                  <a:pt x="16673" y="554"/>
                </a:cubicBezTo>
                <a:cubicBezTo>
                  <a:pt x="16628" y="628"/>
                  <a:pt x="16628" y="628"/>
                  <a:pt x="16628" y="628"/>
                </a:cubicBezTo>
                <a:cubicBezTo>
                  <a:pt x="16628" y="738"/>
                  <a:pt x="16628" y="738"/>
                  <a:pt x="16628" y="738"/>
                </a:cubicBezTo>
                <a:cubicBezTo>
                  <a:pt x="16792" y="738"/>
                  <a:pt x="16792" y="738"/>
                  <a:pt x="16792" y="738"/>
                </a:cubicBezTo>
                <a:cubicBezTo>
                  <a:pt x="16792" y="554"/>
                  <a:pt x="16792" y="554"/>
                  <a:pt x="16792" y="554"/>
                </a:cubicBezTo>
                <a:moveTo>
                  <a:pt x="16420" y="443"/>
                </a:moveTo>
                <a:cubicBezTo>
                  <a:pt x="16420" y="554"/>
                  <a:pt x="16420" y="554"/>
                  <a:pt x="16420" y="554"/>
                </a:cubicBezTo>
                <a:cubicBezTo>
                  <a:pt x="16420" y="443"/>
                  <a:pt x="16420" y="443"/>
                  <a:pt x="16420" y="443"/>
                </a:cubicBezTo>
                <a:moveTo>
                  <a:pt x="16628" y="443"/>
                </a:moveTo>
                <a:cubicBezTo>
                  <a:pt x="16420" y="443"/>
                  <a:pt x="16420" y="443"/>
                  <a:pt x="16420" y="443"/>
                </a:cubicBezTo>
                <a:cubicBezTo>
                  <a:pt x="16420" y="554"/>
                  <a:pt x="16420" y="554"/>
                  <a:pt x="16420" y="554"/>
                </a:cubicBezTo>
                <a:cubicBezTo>
                  <a:pt x="16464" y="554"/>
                  <a:pt x="16464" y="554"/>
                  <a:pt x="16464" y="554"/>
                </a:cubicBezTo>
                <a:cubicBezTo>
                  <a:pt x="16554" y="628"/>
                  <a:pt x="16554" y="628"/>
                  <a:pt x="16554" y="628"/>
                </a:cubicBezTo>
                <a:cubicBezTo>
                  <a:pt x="16628" y="628"/>
                  <a:pt x="16628" y="628"/>
                  <a:pt x="16628" y="628"/>
                </a:cubicBezTo>
                <a:cubicBezTo>
                  <a:pt x="16673" y="554"/>
                  <a:pt x="16673" y="554"/>
                  <a:pt x="16673" y="554"/>
                </a:cubicBezTo>
                <a:cubicBezTo>
                  <a:pt x="16628" y="443"/>
                  <a:pt x="16628" y="443"/>
                  <a:pt x="16628" y="443"/>
                </a:cubicBezTo>
                <a:moveTo>
                  <a:pt x="16628" y="443"/>
                </a:moveTo>
                <a:cubicBezTo>
                  <a:pt x="16420" y="443"/>
                  <a:pt x="16420" y="443"/>
                  <a:pt x="16420" y="443"/>
                </a:cubicBezTo>
                <a:cubicBezTo>
                  <a:pt x="16628" y="443"/>
                  <a:pt x="16628" y="443"/>
                  <a:pt x="16628" y="443"/>
                </a:cubicBezTo>
                <a:moveTo>
                  <a:pt x="16628" y="443"/>
                </a:moveTo>
                <a:cubicBezTo>
                  <a:pt x="16628" y="443"/>
                  <a:pt x="16628" y="443"/>
                  <a:pt x="16628" y="443"/>
                </a:cubicBezTo>
                <a:cubicBezTo>
                  <a:pt x="16673" y="554"/>
                  <a:pt x="16673" y="554"/>
                  <a:pt x="16673" y="554"/>
                </a:cubicBezTo>
                <a:cubicBezTo>
                  <a:pt x="16628" y="443"/>
                  <a:pt x="16628" y="443"/>
                  <a:pt x="16628" y="443"/>
                </a:cubicBezTo>
                <a:moveTo>
                  <a:pt x="5300" y="332"/>
                </a:moveTo>
                <a:cubicBezTo>
                  <a:pt x="5136" y="332"/>
                  <a:pt x="5136" y="332"/>
                  <a:pt x="5136" y="332"/>
                </a:cubicBezTo>
                <a:cubicBezTo>
                  <a:pt x="5061" y="443"/>
                  <a:pt x="5061" y="443"/>
                  <a:pt x="5061" y="443"/>
                </a:cubicBezTo>
                <a:cubicBezTo>
                  <a:pt x="5061" y="628"/>
                  <a:pt x="5061" y="628"/>
                  <a:pt x="5061" y="628"/>
                </a:cubicBezTo>
                <a:cubicBezTo>
                  <a:pt x="5195" y="665"/>
                  <a:pt x="5255" y="849"/>
                  <a:pt x="5314" y="849"/>
                </a:cubicBezTo>
                <a:cubicBezTo>
                  <a:pt x="5344" y="849"/>
                  <a:pt x="5359" y="812"/>
                  <a:pt x="5389" y="738"/>
                </a:cubicBezTo>
                <a:cubicBezTo>
                  <a:pt x="5389" y="738"/>
                  <a:pt x="5389" y="738"/>
                  <a:pt x="5389" y="738"/>
                </a:cubicBezTo>
                <a:cubicBezTo>
                  <a:pt x="5419" y="738"/>
                  <a:pt x="5419" y="738"/>
                  <a:pt x="5419" y="738"/>
                </a:cubicBezTo>
                <a:cubicBezTo>
                  <a:pt x="5553" y="628"/>
                  <a:pt x="5553" y="628"/>
                  <a:pt x="5553" y="628"/>
                </a:cubicBezTo>
                <a:cubicBezTo>
                  <a:pt x="5553" y="554"/>
                  <a:pt x="5553" y="554"/>
                  <a:pt x="5553" y="554"/>
                </a:cubicBezTo>
                <a:cubicBezTo>
                  <a:pt x="5300" y="443"/>
                  <a:pt x="5300" y="443"/>
                  <a:pt x="5300" y="443"/>
                </a:cubicBezTo>
                <a:cubicBezTo>
                  <a:pt x="5136" y="443"/>
                  <a:pt x="5136" y="443"/>
                  <a:pt x="5136" y="443"/>
                </a:cubicBezTo>
                <a:cubicBezTo>
                  <a:pt x="5300" y="443"/>
                  <a:pt x="5300" y="443"/>
                  <a:pt x="5300" y="443"/>
                </a:cubicBezTo>
                <a:cubicBezTo>
                  <a:pt x="5300" y="332"/>
                  <a:pt x="5300" y="332"/>
                  <a:pt x="5300" y="332"/>
                </a:cubicBezTo>
                <a:moveTo>
                  <a:pt x="14529" y="332"/>
                </a:moveTo>
                <a:cubicBezTo>
                  <a:pt x="14440" y="332"/>
                  <a:pt x="14440" y="332"/>
                  <a:pt x="14440" y="332"/>
                </a:cubicBezTo>
                <a:cubicBezTo>
                  <a:pt x="14440" y="554"/>
                  <a:pt x="14440" y="554"/>
                  <a:pt x="14440" y="554"/>
                </a:cubicBezTo>
                <a:cubicBezTo>
                  <a:pt x="14529" y="554"/>
                  <a:pt x="14529" y="554"/>
                  <a:pt x="14529" y="554"/>
                </a:cubicBezTo>
                <a:cubicBezTo>
                  <a:pt x="14529" y="332"/>
                  <a:pt x="14529" y="332"/>
                  <a:pt x="14529" y="332"/>
                </a:cubicBezTo>
                <a:moveTo>
                  <a:pt x="7041" y="1034"/>
                </a:moveTo>
                <a:cubicBezTo>
                  <a:pt x="7041" y="1034"/>
                  <a:pt x="7041" y="1034"/>
                  <a:pt x="7041" y="1034"/>
                </a:cubicBezTo>
                <a:cubicBezTo>
                  <a:pt x="7041" y="1034"/>
                  <a:pt x="7041" y="1034"/>
                  <a:pt x="7041" y="1034"/>
                </a:cubicBezTo>
                <a:cubicBezTo>
                  <a:pt x="7041" y="1034"/>
                  <a:pt x="7041" y="1034"/>
                  <a:pt x="7041" y="1034"/>
                </a:cubicBezTo>
                <a:moveTo>
                  <a:pt x="5701" y="738"/>
                </a:moveTo>
                <a:cubicBezTo>
                  <a:pt x="5701" y="738"/>
                  <a:pt x="5701" y="738"/>
                  <a:pt x="5701" y="738"/>
                </a:cubicBezTo>
                <a:cubicBezTo>
                  <a:pt x="5835" y="702"/>
                  <a:pt x="5835" y="702"/>
                  <a:pt x="5835" y="702"/>
                </a:cubicBezTo>
                <a:cubicBezTo>
                  <a:pt x="5701" y="738"/>
                  <a:pt x="5701" y="738"/>
                  <a:pt x="5701" y="738"/>
                </a:cubicBezTo>
                <a:moveTo>
                  <a:pt x="6877" y="628"/>
                </a:moveTo>
                <a:cubicBezTo>
                  <a:pt x="6877" y="628"/>
                  <a:pt x="6877" y="628"/>
                  <a:pt x="6877" y="628"/>
                </a:cubicBezTo>
                <a:moveTo>
                  <a:pt x="5701" y="554"/>
                </a:moveTo>
                <a:cubicBezTo>
                  <a:pt x="5701" y="554"/>
                  <a:pt x="5701" y="554"/>
                  <a:pt x="5701" y="554"/>
                </a:cubicBezTo>
                <a:cubicBezTo>
                  <a:pt x="5910" y="517"/>
                  <a:pt x="5910" y="517"/>
                  <a:pt x="5910" y="517"/>
                </a:cubicBezTo>
                <a:cubicBezTo>
                  <a:pt x="5701" y="554"/>
                  <a:pt x="5701" y="554"/>
                  <a:pt x="5701" y="554"/>
                </a:cubicBezTo>
                <a:moveTo>
                  <a:pt x="6967" y="111"/>
                </a:moveTo>
                <a:cubicBezTo>
                  <a:pt x="6967" y="111"/>
                  <a:pt x="6967" y="111"/>
                  <a:pt x="6967" y="111"/>
                </a:cubicBezTo>
                <a:moveTo>
                  <a:pt x="7086" y="111"/>
                </a:moveTo>
                <a:cubicBezTo>
                  <a:pt x="6967" y="111"/>
                  <a:pt x="6967" y="111"/>
                  <a:pt x="6967" y="111"/>
                </a:cubicBezTo>
                <a:cubicBezTo>
                  <a:pt x="5553" y="222"/>
                  <a:pt x="5553" y="222"/>
                  <a:pt x="5553" y="222"/>
                </a:cubicBezTo>
                <a:cubicBezTo>
                  <a:pt x="5463" y="222"/>
                  <a:pt x="5463" y="222"/>
                  <a:pt x="5463" y="222"/>
                </a:cubicBezTo>
                <a:cubicBezTo>
                  <a:pt x="5701" y="443"/>
                  <a:pt x="5701" y="443"/>
                  <a:pt x="5701" y="443"/>
                </a:cubicBezTo>
                <a:cubicBezTo>
                  <a:pt x="5835" y="332"/>
                  <a:pt x="5835" y="332"/>
                  <a:pt x="5835" y="332"/>
                </a:cubicBezTo>
                <a:cubicBezTo>
                  <a:pt x="6193" y="369"/>
                  <a:pt x="6193" y="369"/>
                  <a:pt x="6193" y="369"/>
                </a:cubicBezTo>
                <a:cubicBezTo>
                  <a:pt x="5835" y="332"/>
                  <a:pt x="5835" y="332"/>
                  <a:pt x="5835" y="332"/>
                </a:cubicBezTo>
                <a:cubicBezTo>
                  <a:pt x="5701" y="443"/>
                  <a:pt x="5701" y="443"/>
                  <a:pt x="5701" y="443"/>
                </a:cubicBezTo>
                <a:cubicBezTo>
                  <a:pt x="5463" y="222"/>
                  <a:pt x="5463" y="222"/>
                  <a:pt x="5463" y="222"/>
                </a:cubicBezTo>
                <a:cubicBezTo>
                  <a:pt x="5419" y="295"/>
                  <a:pt x="5419" y="295"/>
                  <a:pt x="5419" y="295"/>
                </a:cubicBezTo>
                <a:cubicBezTo>
                  <a:pt x="5627" y="443"/>
                  <a:pt x="5627" y="443"/>
                  <a:pt x="5627" y="443"/>
                </a:cubicBezTo>
                <a:cubicBezTo>
                  <a:pt x="5553" y="554"/>
                  <a:pt x="5553" y="554"/>
                  <a:pt x="5553" y="554"/>
                </a:cubicBezTo>
                <a:cubicBezTo>
                  <a:pt x="5553" y="628"/>
                  <a:pt x="5553" y="628"/>
                  <a:pt x="5553" y="628"/>
                </a:cubicBezTo>
                <a:cubicBezTo>
                  <a:pt x="5627" y="738"/>
                  <a:pt x="5627" y="738"/>
                  <a:pt x="5627" y="738"/>
                </a:cubicBezTo>
                <a:cubicBezTo>
                  <a:pt x="5627" y="960"/>
                  <a:pt x="5627" y="960"/>
                  <a:pt x="5627" y="960"/>
                </a:cubicBezTo>
                <a:cubicBezTo>
                  <a:pt x="5746" y="960"/>
                  <a:pt x="5746" y="960"/>
                  <a:pt x="5746" y="960"/>
                </a:cubicBezTo>
                <a:cubicBezTo>
                  <a:pt x="5627" y="960"/>
                  <a:pt x="5627" y="960"/>
                  <a:pt x="5627" y="960"/>
                </a:cubicBezTo>
                <a:cubicBezTo>
                  <a:pt x="5627" y="738"/>
                  <a:pt x="5627" y="738"/>
                  <a:pt x="5627" y="738"/>
                </a:cubicBezTo>
                <a:cubicBezTo>
                  <a:pt x="5553" y="628"/>
                  <a:pt x="5553" y="628"/>
                  <a:pt x="5553" y="628"/>
                </a:cubicBezTo>
                <a:cubicBezTo>
                  <a:pt x="5419" y="738"/>
                  <a:pt x="5419" y="738"/>
                  <a:pt x="5419" y="738"/>
                </a:cubicBezTo>
                <a:cubicBezTo>
                  <a:pt x="5463" y="886"/>
                  <a:pt x="5463" y="886"/>
                  <a:pt x="5463" y="886"/>
                </a:cubicBezTo>
                <a:cubicBezTo>
                  <a:pt x="5553" y="738"/>
                  <a:pt x="5553" y="738"/>
                  <a:pt x="5553" y="738"/>
                </a:cubicBezTo>
                <a:cubicBezTo>
                  <a:pt x="5553" y="849"/>
                  <a:pt x="5553" y="849"/>
                  <a:pt x="5553" y="849"/>
                </a:cubicBezTo>
                <a:cubicBezTo>
                  <a:pt x="5553" y="738"/>
                  <a:pt x="5553" y="738"/>
                  <a:pt x="5553" y="738"/>
                </a:cubicBezTo>
                <a:cubicBezTo>
                  <a:pt x="5553" y="849"/>
                  <a:pt x="5553" y="849"/>
                  <a:pt x="5553" y="849"/>
                </a:cubicBezTo>
                <a:cubicBezTo>
                  <a:pt x="5463" y="1034"/>
                  <a:pt x="5463" y="1034"/>
                  <a:pt x="5463" y="1034"/>
                </a:cubicBezTo>
                <a:cubicBezTo>
                  <a:pt x="5553" y="1071"/>
                  <a:pt x="5553" y="1071"/>
                  <a:pt x="5553" y="1071"/>
                </a:cubicBezTo>
                <a:cubicBezTo>
                  <a:pt x="6029" y="1071"/>
                  <a:pt x="6029" y="1071"/>
                  <a:pt x="6029" y="1071"/>
                </a:cubicBezTo>
                <a:cubicBezTo>
                  <a:pt x="6074" y="849"/>
                  <a:pt x="6074" y="849"/>
                  <a:pt x="6074" y="849"/>
                </a:cubicBezTo>
                <a:cubicBezTo>
                  <a:pt x="6118" y="849"/>
                  <a:pt x="6118" y="849"/>
                  <a:pt x="6118" y="849"/>
                </a:cubicBezTo>
                <a:cubicBezTo>
                  <a:pt x="6103" y="480"/>
                  <a:pt x="6103" y="480"/>
                  <a:pt x="6103" y="480"/>
                </a:cubicBezTo>
                <a:cubicBezTo>
                  <a:pt x="5865" y="849"/>
                  <a:pt x="5865" y="849"/>
                  <a:pt x="5865" y="849"/>
                </a:cubicBezTo>
                <a:cubicBezTo>
                  <a:pt x="6103" y="480"/>
                  <a:pt x="6103" y="480"/>
                  <a:pt x="6103" y="480"/>
                </a:cubicBezTo>
                <a:cubicBezTo>
                  <a:pt x="6118" y="849"/>
                  <a:pt x="6118" y="849"/>
                  <a:pt x="6118" y="849"/>
                </a:cubicBezTo>
                <a:cubicBezTo>
                  <a:pt x="6237" y="849"/>
                  <a:pt x="6237" y="849"/>
                  <a:pt x="6237" y="849"/>
                </a:cubicBezTo>
                <a:cubicBezTo>
                  <a:pt x="6193" y="665"/>
                  <a:pt x="6193" y="665"/>
                  <a:pt x="6193" y="665"/>
                </a:cubicBezTo>
                <a:cubicBezTo>
                  <a:pt x="6312" y="628"/>
                  <a:pt x="6312" y="628"/>
                  <a:pt x="6312" y="628"/>
                </a:cubicBezTo>
                <a:cubicBezTo>
                  <a:pt x="6312" y="554"/>
                  <a:pt x="6312" y="554"/>
                  <a:pt x="6312" y="554"/>
                </a:cubicBezTo>
                <a:cubicBezTo>
                  <a:pt x="6118" y="554"/>
                  <a:pt x="6118" y="554"/>
                  <a:pt x="6118" y="554"/>
                </a:cubicBezTo>
                <a:cubicBezTo>
                  <a:pt x="6312" y="554"/>
                  <a:pt x="6312" y="554"/>
                  <a:pt x="6312" y="554"/>
                </a:cubicBezTo>
                <a:cubicBezTo>
                  <a:pt x="6758" y="332"/>
                  <a:pt x="6758" y="332"/>
                  <a:pt x="6758" y="332"/>
                </a:cubicBezTo>
                <a:cubicBezTo>
                  <a:pt x="6848" y="332"/>
                  <a:pt x="6848" y="332"/>
                  <a:pt x="6848" y="332"/>
                </a:cubicBezTo>
                <a:cubicBezTo>
                  <a:pt x="6877" y="443"/>
                  <a:pt x="6877" y="443"/>
                  <a:pt x="6877" y="443"/>
                </a:cubicBezTo>
                <a:cubicBezTo>
                  <a:pt x="6803" y="443"/>
                  <a:pt x="6803" y="443"/>
                  <a:pt x="6803" y="443"/>
                </a:cubicBezTo>
                <a:cubicBezTo>
                  <a:pt x="6803" y="554"/>
                  <a:pt x="6803" y="554"/>
                  <a:pt x="6803" y="554"/>
                </a:cubicBezTo>
                <a:cubicBezTo>
                  <a:pt x="6877" y="554"/>
                  <a:pt x="6877" y="554"/>
                  <a:pt x="6877" y="554"/>
                </a:cubicBezTo>
                <a:cubicBezTo>
                  <a:pt x="6877" y="443"/>
                  <a:pt x="6877" y="443"/>
                  <a:pt x="6877" y="443"/>
                </a:cubicBezTo>
                <a:cubicBezTo>
                  <a:pt x="6877" y="554"/>
                  <a:pt x="6877" y="554"/>
                  <a:pt x="6877" y="554"/>
                </a:cubicBezTo>
                <a:cubicBezTo>
                  <a:pt x="6877" y="628"/>
                  <a:pt x="6877" y="628"/>
                  <a:pt x="6877" y="628"/>
                </a:cubicBezTo>
                <a:cubicBezTo>
                  <a:pt x="6877" y="554"/>
                  <a:pt x="6877" y="554"/>
                  <a:pt x="6877" y="554"/>
                </a:cubicBezTo>
                <a:cubicBezTo>
                  <a:pt x="6877" y="628"/>
                  <a:pt x="6877" y="628"/>
                  <a:pt x="6877" y="628"/>
                </a:cubicBezTo>
                <a:cubicBezTo>
                  <a:pt x="6684" y="628"/>
                  <a:pt x="6684" y="628"/>
                  <a:pt x="6684" y="628"/>
                </a:cubicBezTo>
                <a:cubicBezTo>
                  <a:pt x="6684" y="738"/>
                  <a:pt x="6684" y="738"/>
                  <a:pt x="6684" y="738"/>
                </a:cubicBezTo>
                <a:cubicBezTo>
                  <a:pt x="6520" y="738"/>
                  <a:pt x="6520" y="738"/>
                  <a:pt x="6520" y="738"/>
                </a:cubicBezTo>
                <a:cubicBezTo>
                  <a:pt x="6476" y="738"/>
                  <a:pt x="6476" y="738"/>
                  <a:pt x="6476" y="738"/>
                </a:cubicBezTo>
                <a:cubicBezTo>
                  <a:pt x="6476" y="849"/>
                  <a:pt x="6476" y="849"/>
                  <a:pt x="6476" y="849"/>
                </a:cubicBezTo>
                <a:cubicBezTo>
                  <a:pt x="6595" y="849"/>
                  <a:pt x="6595" y="849"/>
                  <a:pt x="6595" y="849"/>
                </a:cubicBezTo>
                <a:cubicBezTo>
                  <a:pt x="6848" y="849"/>
                  <a:pt x="6848" y="849"/>
                  <a:pt x="6848" y="849"/>
                </a:cubicBezTo>
                <a:cubicBezTo>
                  <a:pt x="6848" y="1071"/>
                  <a:pt x="6848" y="1071"/>
                  <a:pt x="6848" y="1071"/>
                </a:cubicBezTo>
                <a:cubicBezTo>
                  <a:pt x="6892" y="1071"/>
                  <a:pt x="6922" y="1071"/>
                  <a:pt x="6967" y="1071"/>
                </a:cubicBezTo>
                <a:cubicBezTo>
                  <a:pt x="6922" y="1071"/>
                  <a:pt x="6892" y="1071"/>
                  <a:pt x="6848" y="1071"/>
                </a:cubicBezTo>
                <a:cubicBezTo>
                  <a:pt x="6848" y="849"/>
                  <a:pt x="6848" y="849"/>
                  <a:pt x="6848" y="849"/>
                </a:cubicBezTo>
                <a:cubicBezTo>
                  <a:pt x="6595" y="849"/>
                  <a:pt x="6595" y="849"/>
                  <a:pt x="6595" y="849"/>
                </a:cubicBezTo>
                <a:cubicBezTo>
                  <a:pt x="6624" y="1145"/>
                  <a:pt x="6743" y="1218"/>
                  <a:pt x="6892" y="1218"/>
                </a:cubicBezTo>
                <a:cubicBezTo>
                  <a:pt x="6982" y="1218"/>
                  <a:pt x="7101" y="1182"/>
                  <a:pt x="7190" y="1182"/>
                </a:cubicBezTo>
                <a:cubicBezTo>
                  <a:pt x="7190" y="1108"/>
                  <a:pt x="7190" y="1108"/>
                  <a:pt x="7190" y="1108"/>
                </a:cubicBezTo>
                <a:cubicBezTo>
                  <a:pt x="7145" y="1071"/>
                  <a:pt x="7101" y="1034"/>
                  <a:pt x="7041" y="1034"/>
                </a:cubicBezTo>
                <a:cubicBezTo>
                  <a:pt x="7101" y="1034"/>
                  <a:pt x="7145" y="1071"/>
                  <a:pt x="7190" y="1108"/>
                </a:cubicBezTo>
                <a:cubicBezTo>
                  <a:pt x="7190" y="295"/>
                  <a:pt x="7190" y="295"/>
                  <a:pt x="7190" y="295"/>
                </a:cubicBezTo>
                <a:cubicBezTo>
                  <a:pt x="7131" y="332"/>
                  <a:pt x="7131" y="332"/>
                  <a:pt x="7131" y="332"/>
                </a:cubicBezTo>
                <a:cubicBezTo>
                  <a:pt x="7190" y="295"/>
                  <a:pt x="7190" y="295"/>
                  <a:pt x="7190" y="295"/>
                </a:cubicBezTo>
                <a:cubicBezTo>
                  <a:pt x="7131" y="332"/>
                  <a:pt x="7131" y="332"/>
                  <a:pt x="7131" y="332"/>
                </a:cubicBezTo>
                <a:cubicBezTo>
                  <a:pt x="6997" y="295"/>
                  <a:pt x="6997" y="295"/>
                  <a:pt x="6997" y="295"/>
                </a:cubicBezTo>
                <a:cubicBezTo>
                  <a:pt x="7086" y="111"/>
                  <a:pt x="7086" y="111"/>
                  <a:pt x="7086" y="111"/>
                </a:cubicBezTo>
              </a:path>
            </a:pathLst>
          </a:custGeom>
          <a:solidFill>
            <a:srgbClr val="53D2FF">
              <a:alpha val="60000"/>
            </a:srgbClr>
          </a:solidFill>
          <a:ln w="12700">
            <a:miter lim="400000"/>
          </a:ln>
          <a:effectLst>
            <a:outerShdw blurRad="254000" rotWithShape="0">
              <a:srgbClr val="53D2FF">
                <a:alpha val="80000"/>
              </a:srgbClr>
            </a:outerShdw>
          </a:effectLst>
        </p:spPr>
        <p:txBody>
          <a:bodyPr lIns="34289" rIns="34289"/>
          <a:lstStyle/>
          <a:p>
            <a:pPr defTabSz="685800">
              <a:defRPr sz="1300">
                <a:latin typeface="Arial" panose="020B0604020202020204"/>
                <a:ea typeface="Arial" panose="020B0604020202020204"/>
                <a:cs typeface="Arial" panose="020B0604020202020204"/>
                <a:sym typeface="Arial" panose="020B0604020202020204"/>
              </a:defRPr>
            </a:pPr>
            <a:endParaRPr sz="975"/>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p:nvPr/>
        </p:nvSpPr>
        <p:spPr>
          <a:xfrm>
            <a:off x="359569" y="735330"/>
            <a:ext cx="2547938" cy="344170"/>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800">
                <a:sym typeface="+mn-ea"/>
              </a:rPr>
              <a:t>Application industry</a:t>
            </a:r>
            <a:endParaRPr lang="en-US" altLang="zh-CN" sz="1800">
              <a:sym typeface="+mn-ea"/>
            </a:endParaRPr>
          </a:p>
        </p:txBody>
      </p:sp>
      <p:sp>
        <p:nvSpPr>
          <p:cNvPr id="7172" name="Text Box 4"/>
          <p:cNvSpPr txBox="1"/>
          <p:nvPr/>
        </p:nvSpPr>
        <p:spPr>
          <a:xfrm>
            <a:off x="569357" y="2247900"/>
            <a:ext cx="3246834" cy="1245235"/>
          </a:xfrm>
          <a:prstGeom prst="rect">
            <a:avLst/>
          </a:prstGeom>
          <a:noFill/>
          <a:ln w="9525">
            <a:noFill/>
          </a:ln>
        </p:spPr>
        <p:txBody>
          <a:bodyPr>
            <a:spAutoFit/>
          </a:bodyPr>
          <a:lstStyle/>
          <a:p>
            <a:pPr eaLnBrk="1" hangingPunct="1"/>
            <a:r>
              <a:rPr lang="zh-CN" altLang="zh-CN" sz="1500" dirty="0">
                <a:latin typeface="Calibri" panose="020F0502020204030204" charset="0"/>
              </a:rPr>
              <a:t>Home appliance </a:t>
            </a:r>
            <a:endParaRPr lang="zh-CN" altLang="zh-CN" sz="1500" dirty="0">
              <a:latin typeface="Calibri" panose="020F0502020204030204" charset="0"/>
            </a:endParaRPr>
          </a:p>
          <a:p>
            <a:pPr eaLnBrk="1" hangingPunct="1"/>
            <a:r>
              <a:rPr lang="en-US" altLang="zh-CN" sz="1500" dirty="0">
                <a:latin typeface="Calibri" panose="020F0502020204030204" charset="0"/>
              </a:rPr>
              <a:t>C</a:t>
            </a:r>
            <a:r>
              <a:rPr lang="zh-CN" altLang="zh-CN" sz="1500" dirty="0">
                <a:latin typeface="Calibri" panose="020F0502020204030204" charset="0"/>
              </a:rPr>
              <a:t>ar</a:t>
            </a:r>
            <a:endParaRPr lang="zh-CN" altLang="zh-CN" sz="1500" dirty="0">
              <a:latin typeface="Calibri" panose="020F0502020204030204" charset="0"/>
            </a:endParaRPr>
          </a:p>
          <a:p>
            <a:pPr eaLnBrk="1" hangingPunct="1"/>
            <a:r>
              <a:rPr lang="en-US" altLang="zh-CN" sz="1500" dirty="0">
                <a:latin typeface="Calibri" panose="020F0502020204030204" charset="0"/>
              </a:rPr>
              <a:t>P</a:t>
            </a:r>
            <a:r>
              <a:rPr lang="zh-CN" altLang="zh-CN" sz="1500" dirty="0">
                <a:latin typeface="Calibri" panose="020F0502020204030204" charset="0"/>
              </a:rPr>
              <a:t>ower</a:t>
            </a:r>
            <a:endParaRPr lang="zh-CN" altLang="zh-CN" sz="1500" dirty="0">
              <a:latin typeface="Calibri" panose="020F0502020204030204" charset="0"/>
            </a:endParaRPr>
          </a:p>
          <a:p>
            <a:pPr eaLnBrk="1" hangingPunct="1"/>
            <a:r>
              <a:rPr lang="en-US" altLang="zh-CN" sz="1500" dirty="0">
                <a:latin typeface="Calibri" panose="020F0502020204030204" charset="0"/>
              </a:rPr>
              <a:t>D</a:t>
            </a:r>
            <a:r>
              <a:rPr lang="zh-CN" altLang="zh-CN" sz="1500" dirty="0">
                <a:latin typeface="Calibri" panose="020F0502020204030204" charset="0"/>
              </a:rPr>
              <a:t>igital watche</a:t>
            </a:r>
            <a:r>
              <a:rPr lang="en-US" altLang="zh-CN" sz="1500" dirty="0">
                <a:latin typeface="Calibri" panose="020F0502020204030204" charset="0"/>
              </a:rPr>
              <a:t>s</a:t>
            </a:r>
            <a:endParaRPr lang="en-US" altLang="zh-CN" sz="1500" dirty="0">
              <a:latin typeface="Calibri" panose="020F0502020204030204" charset="0"/>
            </a:endParaRPr>
          </a:p>
          <a:p>
            <a:pPr eaLnBrk="1" hangingPunct="1"/>
            <a:r>
              <a:rPr lang="en-US" altLang="zh-CN" sz="1500" dirty="0">
                <a:latin typeface="Calibri" panose="020F0502020204030204" charset="0"/>
              </a:rPr>
              <a:t>E</a:t>
            </a:r>
            <a:r>
              <a:rPr lang="zh-CN" altLang="zh-CN" sz="1500" dirty="0">
                <a:latin typeface="Calibri" panose="020F0502020204030204" charset="0"/>
              </a:rPr>
              <a:t>lectronic components, etc</a:t>
            </a:r>
            <a:endParaRPr lang="zh-CN" altLang="zh-CN" sz="1500" dirty="0">
              <a:latin typeface="Calibri" panose="020F0502020204030204" charset="0"/>
            </a:endParaRPr>
          </a:p>
        </p:txBody>
      </p:sp>
      <p:pic>
        <p:nvPicPr>
          <p:cNvPr id="7177" name="Picture 9"/>
          <p:cNvPicPr>
            <a:picLocks noChangeAspect="1"/>
          </p:cNvPicPr>
          <p:nvPr>
            <p:custDataLst>
              <p:tags r:id="rId1"/>
            </p:custDataLst>
          </p:nvPr>
        </p:nvPicPr>
        <p:blipFill>
          <a:blip r:embed="rId2"/>
          <a:stretch>
            <a:fillRect/>
          </a:stretch>
        </p:blipFill>
        <p:spPr>
          <a:xfrm>
            <a:off x="6084094" y="2900363"/>
            <a:ext cx="2111216" cy="1813084"/>
          </a:xfrm>
          <a:prstGeom prst="rect">
            <a:avLst/>
          </a:prstGeom>
          <a:noFill/>
          <a:ln w="9525">
            <a:noFill/>
          </a:ln>
        </p:spPr>
      </p:pic>
      <p:pic>
        <p:nvPicPr>
          <p:cNvPr id="2" name="图片 1"/>
          <p:cNvPicPr>
            <a:picLocks noChangeAspect="1"/>
          </p:cNvPicPr>
          <p:nvPr>
            <p:custDataLst>
              <p:tags r:id="rId3"/>
            </p:custDataLst>
          </p:nvPr>
        </p:nvPicPr>
        <p:blipFill>
          <a:blip r:embed="rId4"/>
          <a:srcRect t="487" r="2229" b="2897"/>
          <a:stretch>
            <a:fillRect/>
          </a:stretch>
        </p:blipFill>
        <p:spPr>
          <a:xfrm>
            <a:off x="3870008" y="897731"/>
            <a:ext cx="2005489" cy="1794986"/>
          </a:xfrm>
          <a:prstGeom prst="rect">
            <a:avLst/>
          </a:prstGeom>
        </p:spPr>
      </p:pic>
      <p:pic>
        <p:nvPicPr>
          <p:cNvPr id="9" name="图片 8"/>
          <p:cNvPicPr>
            <a:picLocks noChangeAspect="1"/>
          </p:cNvPicPr>
          <p:nvPr/>
        </p:nvPicPr>
        <p:blipFill>
          <a:blip r:embed="rId5"/>
          <a:stretch>
            <a:fillRect/>
          </a:stretch>
        </p:blipFill>
        <p:spPr>
          <a:xfrm>
            <a:off x="3816191" y="2885123"/>
            <a:ext cx="2161223" cy="1843088"/>
          </a:xfrm>
          <a:prstGeom prst="rect">
            <a:avLst/>
          </a:prstGeom>
        </p:spPr>
      </p:pic>
      <p:pic>
        <p:nvPicPr>
          <p:cNvPr id="10" name="图片 9"/>
          <p:cNvPicPr>
            <a:picLocks noChangeAspect="1"/>
          </p:cNvPicPr>
          <p:nvPr/>
        </p:nvPicPr>
        <p:blipFill>
          <a:blip r:embed="rId6"/>
          <a:stretch>
            <a:fillRect/>
          </a:stretch>
        </p:blipFill>
        <p:spPr>
          <a:xfrm>
            <a:off x="6084094" y="897731"/>
            <a:ext cx="2103596" cy="1825466"/>
          </a:xfrm>
          <a:prstGeom prst="rect">
            <a:avLst/>
          </a:prstGeom>
        </p:spPr>
      </p:pic>
      <p:sp>
        <p:nvSpPr>
          <p:cNvPr id="12" name="文本框 11"/>
          <p:cNvSpPr txBox="1"/>
          <p:nvPr/>
        </p:nvSpPr>
        <p:spPr>
          <a:xfrm>
            <a:off x="1547813" y="87630"/>
            <a:ext cx="5547836"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a:ln>
                <a:noFill/>
              </a:ln>
              <a:solidFill>
                <a:srgbClr val="000000"/>
              </a:solidFill>
              <a:effectLst/>
              <a:uFillTx/>
              <a:latin typeface="+mj-lt"/>
              <a:ea typeface="+mj-ea"/>
              <a:cs typeface="+mj-cs"/>
              <a:sym typeface="等线" panose="02010600030101010101" pitchFamily="2" charset="-122"/>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74"/>
          <p:cNvSpPr txBox="1"/>
          <p:nvPr/>
        </p:nvSpPr>
        <p:spPr>
          <a:xfrm>
            <a:off x="2679866" y="218142"/>
            <a:ext cx="2964327" cy="364471"/>
          </a:xfrm>
          <a:prstGeom prst="rect">
            <a:avLst/>
          </a:prstGeom>
          <a:ln w="12700">
            <a:miter lim="400000"/>
          </a:ln>
        </p:spPr>
        <p:txBody>
          <a:bodyPr wrap="square" lIns="25716" tIns="25716" rIns="25716" bIns="25716" anchor="ctr">
            <a:noAutofit/>
          </a:bodyPr>
          <a:lstStyle>
            <a:lvl1pPr defTabSz="685800">
              <a:defRPr sz="2800">
                <a:effectLst>
                  <a:outerShdw blurRad="38100" dist="19050" dir="2700000" rotWithShape="0">
                    <a:srgbClr val="000000">
                      <a:alpha val="40000"/>
                    </a:srgbClr>
                  </a:outerShdw>
                </a:effectLst>
                <a:latin typeface="Arial Black" panose="020B0A04020102020204"/>
                <a:ea typeface="Arial Black" panose="020B0A04020102020204"/>
                <a:cs typeface="Arial Black" panose="020B0A04020102020204"/>
                <a:sym typeface="Arial Black" panose="020B0A04020102020204"/>
              </a:defRPr>
            </a:lvl1pPr>
          </a:lstStyle>
          <a:p>
            <a:r>
              <a:rPr lang="en-US" altLang="zh-CN" sz="2100"/>
              <a:t>Working Video</a:t>
            </a:r>
            <a:endParaRPr lang="en-US" altLang="zh-CN" sz="2100"/>
          </a:p>
          <a:p>
            <a:endParaRPr sz="2100"/>
          </a:p>
        </p:txBody>
      </p:sp>
      <p:sp>
        <p:nvSpPr>
          <p:cNvPr id="2" name="文本框 1"/>
          <p:cNvSpPr txBox="1"/>
          <p:nvPr/>
        </p:nvSpPr>
        <p:spPr>
          <a:xfrm>
            <a:off x="897255" y="702945"/>
            <a:ext cx="6275070" cy="2953385"/>
          </a:xfrm>
          <a:prstGeom prst="rect">
            <a:avLst/>
          </a:prstGeom>
          <a:noFill/>
        </p:spPr>
        <p:txBody>
          <a:bodyPr wrap="square" rtlCol="0">
            <a:spAutoFit/>
          </a:bodyPr>
          <a:p>
            <a:pPr marL="171450" indent="-171450">
              <a:buFont typeface="Arial" panose="020B0604020202020204" pitchFamily="34" charset="0"/>
              <a:buChar char="•"/>
            </a:pPr>
            <a:r>
              <a:rPr lang="en-US" altLang="zh-CN" sz="1000">
                <a:hlinkClick r:id="rId1" action="ppaction://hlinkfile"/>
              </a:rPr>
              <a:t>T</a:t>
            </a:r>
            <a:r>
              <a:rPr lang="zh-CN" altLang="en-US" sz="1000">
                <a:hlinkClick r:id="rId1" action="ppaction://hlinkfile"/>
              </a:rPr>
              <a:t>HT Odd form insertion machine working for Smart EMS factory PCB assembly</a:t>
            </a:r>
            <a:r>
              <a:rPr lang="en-US" altLang="zh-CN" sz="1000"/>
              <a:t> </a:t>
            </a:r>
            <a:r>
              <a:rPr lang="zh-CN" altLang="en-US" sz="1000"/>
              <a:t>：https://youtu.be/aOihpenVfNQ</a:t>
            </a:r>
            <a:endParaRPr lang="zh-CN" altLang="en-US" sz="1000"/>
          </a:p>
          <a:p>
            <a:pPr marL="171450" indent="-171450">
              <a:buFont typeface="Arial" panose="020B0604020202020204" pitchFamily="34" charset="0"/>
              <a:buChar char="•"/>
            </a:pPr>
            <a:r>
              <a:rPr lang="zh-CN" altLang="en-US" sz="1000">
                <a:hlinkClick r:id="rId2" action="ppaction://hlinkfile"/>
              </a:rPr>
              <a:t>S7000T TE reel terminal insertion machine for Smart EMS factory PCB assembly</a:t>
            </a:r>
            <a:r>
              <a:rPr lang="zh-CN" altLang="en-US" sz="1000"/>
              <a:t>：</a:t>
            </a:r>
            <a:endParaRPr lang="zh-CN" altLang="en-US" sz="1000"/>
          </a:p>
          <a:p>
            <a:pPr>
              <a:buFont typeface="Arial" panose="020B0604020202020204" pitchFamily="34" charset="0"/>
            </a:pPr>
            <a:r>
              <a:rPr lang="en-US" altLang="zh-CN" sz="1000"/>
              <a:t>    https://youtu.be/mi1Pf6ZfLWg</a:t>
            </a:r>
            <a:endParaRPr lang="en-US" altLang="zh-CN" sz="1000"/>
          </a:p>
          <a:p>
            <a:pPr marL="171450" indent="-171450">
              <a:buFont typeface="Arial" panose="020B0604020202020204" pitchFamily="34" charset="0"/>
              <a:buChar char="•"/>
            </a:pPr>
            <a:r>
              <a:rPr lang="en-US" altLang="zh-CN" sz="1000">
                <a:hlinkClick r:id="rId3" action="ppaction://hlinkfile"/>
              </a:rPr>
              <a:t>Automatically insert bulk FASTON Terminals's solution</a:t>
            </a:r>
            <a:r>
              <a:rPr lang="zh-CN" altLang="en-US" sz="1000"/>
              <a:t>：</a:t>
            </a:r>
            <a:endParaRPr lang="zh-CN" altLang="en-US" sz="1000"/>
          </a:p>
          <a:p>
            <a:pPr>
              <a:buFont typeface="Arial" panose="020B0604020202020204" pitchFamily="34" charset="0"/>
            </a:pPr>
            <a:r>
              <a:rPr lang="en-US" altLang="zh-CN" sz="1000"/>
              <a:t>    https://youtu.be/XLjedTqB__k</a:t>
            </a:r>
            <a:endParaRPr lang="en-US" altLang="zh-CN" sz="1000"/>
          </a:p>
          <a:p>
            <a:pPr marL="171450" indent="-171450">
              <a:buFont typeface="Arial" panose="020B0604020202020204" pitchFamily="34" charset="0"/>
              <a:buChar char="•"/>
            </a:pPr>
            <a:r>
              <a:rPr lang="en-US" altLang="zh-CN" sz="1000">
                <a:hlinkClick r:id="rId4" action="ppaction://hlinkfile"/>
              </a:rPr>
              <a:t>2 heads Bulk or Reel PIN Eyelet Terminal Insertion Machine for Smart EMS factory PCB assembly</a:t>
            </a:r>
            <a:endParaRPr lang="en-US" altLang="zh-CN" sz="1000"/>
          </a:p>
          <a:p>
            <a:pPr>
              <a:buFont typeface="Arial" panose="020B0604020202020204" pitchFamily="34" charset="0"/>
            </a:pPr>
            <a:r>
              <a:rPr lang="en-US" altLang="zh-CN" sz="1000"/>
              <a:t>   https://youtu.be/njBt_XLwvLI</a:t>
            </a:r>
            <a:endParaRPr lang="en-US" altLang="zh-CN" sz="1000"/>
          </a:p>
          <a:p>
            <a:pPr marL="171450" indent="-171450">
              <a:buFont typeface="Arial" panose="020B0604020202020204" pitchFamily="34" charset="0"/>
              <a:buChar char="•"/>
            </a:pPr>
            <a:r>
              <a:rPr lang="en-US" altLang="zh-CN" sz="1000">
                <a:hlinkClick r:id="rId5" action="ppaction://hlinkfile"/>
              </a:rPr>
              <a:t>High-speed automatic bulk/tape terminal insertion solution</a:t>
            </a:r>
            <a:r>
              <a:rPr lang="zh-CN" altLang="en-US" sz="1000"/>
              <a:t>：</a:t>
            </a:r>
            <a:endParaRPr lang="zh-CN" altLang="en-US" sz="1000"/>
          </a:p>
          <a:p>
            <a:pPr>
              <a:buFont typeface="Arial" panose="020B0604020202020204" pitchFamily="34" charset="0"/>
            </a:pPr>
            <a:r>
              <a:rPr lang="en-US" altLang="zh-CN" sz="1000"/>
              <a:t>     https://youtu.be/OD8e-Wx5JcA</a:t>
            </a:r>
            <a:endParaRPr lang="en-US" altLang="zh-CN" sz="1000"/>
          </a:p>
          <a:p>
            <a:pPr>
              <a:buFont typeface="Arial" panose="020B0604020202020204" pitchFamily="34" charset="0"/>
            </a:pPr>
            <a:endParaRPr lang="en-US" altLang="zh-CN" sz="1000"/>
          </a:p>
          <a:p>
            <a:pPr>
              <a:buFont typeface="Arial" panose="020B0604020202020204" pitchFamily="34" charset="0"/>
            </a:pPr>
            <a:endParaRPr lang="en-US" altLang="zh-CN" sz="1000"/>
          </a:p>
          <a:p>
            <a:pPr>
              <a:buFont typeface="Arial" panose="020B0604020202020204" pitchFamily="34" charset="0"/>
            </a:pPr>
            <a:endParaRPr lang="en-US" altLang="zh-CN" sz="1000"/>
          </a:p>
          <a:p>
            <a:pPr>
              <a:buFont typeface="Arial" panose="020B0604020202020204" pitchFamily="34" charset="0"/>
            </a:pPr>
            <a:r>
              <a:rPr lang="en-US" altLang="zh-CN" sz="1000">
                <a:hlinkClick r:id="rId6" tooltip=""/>
              </a:rPr>
              <a:t>Machine 3D drawing</a:t>
            </a:r>
            <a:r>
              <a:rPr lang="en-US" altLang="zh-CN" sz="1000"/>
              <a:t>:</a:t>
            </a:r>
            <a:endParaRPr lang="en-US" altLang="zh-CN" sz="1000"/>
          </a:p>
          <a:p>
            <a:pPr>
              <a:buFont typeface="Arial" panose="020B0604020202020204" pitchFamily="34" charset="0"/>
            </a:pPr>
            <a:r>
              <a:rPr lang="en-US" altLang="zh-CN" sz="1000"/>
              <a:t>http://file.autoinsertion.com/SMT%20machine%203D%20Drawing%20in%20Html/S-7020T_Terminal_insertion.html</a:t>
            </a:r>
            <a:endParaRPr lang="en-US" altLang="zh-CN" sz="1000"/>
          </a:p>
          <a:p>
            <a:endParaRPr lang="zh-CN" altLang="en-US"/>
          </a:p>
          <a:p>
            <a:endParaRPr lang="zh-CN" alt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386013" y="61436"/>
            <a:ext cx="5740400" cy="414020"/>
          </a:xfrm>
          <a:prstGeom prst="rect">
            <a:avLst/>
          </a:prstGeom>
          <a:noFill/>
        </p:spPr>
        <p:txBody>
          <a:bodyPr wrap="none" rtlCol="0" anchor="t">
            <a:spAutoFit/>
            <a:scene3d>
              <a:camera prst="orthographicFront"/>
              <a:lightRig rig="threePt" dir="t"/>
            </a:scene3d>
          </a:bodyPr>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Working Video  - Bulk Terminal Insertion</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3" name="Bulk terminal auto insertion 2022">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99795" y="1059180"/>
            <a:ext cx="7059930" cy="3630295"/>
          </a:xfrm>
          <a:prstGeom prst="rect">
            <a:avLst/>
          </a:prstGeom>
        </p:spPr>
      </p:pic>
    </p:spTree>
  </p:cSld>
  <p:clrMapOvr>
    <a:masterClrMapping/>
  </p:clrMapOvr>
  <p:transition>
    <p:wipe/>
  </p:transition>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386013" y="61436"/>
            <a:ext cx="5740400" cy="414020"/>
          </a:xfrm>
          <a:prstGeom prst="rect">
            <a:avLst/>
          </a:prstGeom>
          <a:noFill/>
        </p:spPr>
        <p:txBody>
          <a:bodyPr wrap="none" rtlCol="0" anchor="t">
            <a:spAutoFit/>
            <a:scene3d>
              <a:camera prst="orthographicFront"/>
              <a:lightRig rig="threePt" dir="t"/>
            </a:scene3d>
          </a:bodyPr>
          <a:p>
            <a:pPr algn="l"/>
            <a:r>
              <a:rPr 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Working Video  - Bulk Terminal Insertion</a:t>
            </a:r>
            <a:r>
              <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 </a:t>
            </a:r>
            <a:endParaRPr lang="zh-CN" altLang="en-US" sz="21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2" name="Bulk terminal auto insertion 2 heads 1">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323850" y="915670"/>
            <a:ext cx="7710805" cy="3521710"/>
          </a:xfrm>
          <a:prstGeom prst="rect">
            <a:avLst/>
          </a:prstGeom>
        </p:spPr>
      </p:pic>
    </p:spTree>
  </p:cSld>
  <p:clrMapOvr>
    <a:masterClrMapping/>
  </p:clrMapOvr>
  <p:transition>
    <p:wipe/>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燕尾形 9"/>
          <p:cNvSpPr/>
          <p:nvPr/>
        </p:nvSpPr>
        <p:spPr>
          <a:xfrm>
            <a:off x="876300" y="1144588"/>
            <a:ext cx="1504950" cy="350838"/>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Please visit</a:t>
            </a:r>
            <a:endParaRPr kumimoji="0" lang="zh-CN" altLang="en-US" sz="1500" b="0" i="0" u="none" strike="noStrike" kern="1200" cap="none" spc="0" normalizeH="0" baseline="0" noProof="1">
              <a:ln>
                <a:noFill/>
              </a:ln>
              <a:solidFill>
                <a:schemeClr val="bg1"/>
              </a:solidFill>
              <a:effectLst/>
              <a:uLnTx/>
              <a:uFillTx/>
              <a:latin typeface="+mn-lt"/>
              <a:ea typeface="+mn-ea"/>
              <a:cs typeface="+mn-cs"/>
            </a:endParaRPr>
          </a:p>
        </p:txBody>
      </p:sp>
      <p:sp>
        <p:nvSpPr>
          <p:cNvPr id="25602" name="矩形 19"/>
          <p:cNvSpPr/>
          <p:nvPr/>
        </p:nvSpPr>
        <p:spPr>
          <a:xfrm>
            <a:off x="1643063" y="92075"/>
            <a:ext cx="2344737" cy="415925"/>
          </a:xfrm>
          <a:prstGeom prst="rect">
            <a:avLst/>
          </a:prstGeom>
          <a:noFill/>
          <a:ln w="9525">
            <a:noFill/>
          </a:ln>
        </p:spPr>
        <p:txBody>
          <a:bodyPr wrap="none" anchor="ctr" anchorCtr="0">
            <a:spAutoFit/>
          </a:bodyPr>
          <a:lstStyle/>
          <a:p>
            <a:r>
              <a:rPr lang="en-US" altLang="zh-CN" sz="2100" dirty="0">
                <a:solidFill>
                  <a:srgbClr val="262626"/>
                </a:solidFill>
                <a:latin typeface="华康钢笔体W2" panose="03000209000000000000" charset="-122"/>
                <a:ea typeface="等线 Light" panose="02010600030101010101" pitchFamily="2" charset="-122"/>
              </a:rPr>
              <a:t>WELCOME INQUIRY</a:t>
            </a:r>
            <a:endParaRPr lang="en-US" altLang="zh-CN" sz="2100" dirty="0">
              <a:solidFill>
                <a:srgbClr val="262626"/>
              </a:solidFill>
              <a:latin typeface="华康钢笔体W2" panose="03000209000000000000" charset="-122"/>
              <a:ea typeface="等线 Light" panose="02010600030101010101" pitchFamily="2" charset="-122"/>
            </a:endParaRPr>
          </a:p>
        </p:txBody>
      </p:sp>
      <p:sp>
        <p:nvSpPr>
          <p:cNvPr id="25603" name="文本框 31"/>
          <p:cNvSpPr txBox="1"/>
          <p:nvPr/>
        </p:nvSpPr>
        <p:spPr>
          <a:xfrm>
            <a:off x="2478088" y="1169988"/>
            <a:ext cx="1690687" cy="323850"/>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hlinkClick r:id="rId1"/>
              </a:rPr>
              <a:t>www.smthelp.com</a:t>
            </a:r>
            <a:endParaRPr lang="en-US" altLang="zh-CN" sz="1500" dirty="0">
              <a:solidFill>
                <a:srgbClr val="262626"/>
              </a:solidFill>
              <a:latin typeface="等线" panose="02010600030101010101" pitchFamily="2" charset="-122"/>
              <a:ea typeface="等线" panose="02010600030101010101" pitchFamily="2" charset="-122"/>
            </a:endParaRPr>
          </a:p>
        </p:txBody>
      </p:sp>
      <p:sp>
        <p:nvSpPr>
          <p:cNvPr id="33" name="燕尾形 32"/>
          <p:cNvSpPr/>
          <p:nvPr/>
        </p:nvSpPr>
        <p:spPr>
          <a:xfrm>
            <a:off x="876300" y="1609725"/>
            <a:ext cx="1504950" cy="352425"/>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Find us more</a:t>
            </a:r>
            <a:endParaRPr kumimoji="0" lang="en-US" altLang="zh-CN" sz="1500" b="0" i="0" u="none" strike="noStrike" kern="1200" cap="none" spc="0" normalizeH="0" baseline="0" noProof="1">
              <a:ln>
                <a:noFill/>
              </a:ln>
              <a:solidFill>
                <a:schemeClr val="bg1"/>
              </a:solidFill>
              <a:effectLst/>
              <a:uLnTx/>
              <a:uFillTx/>
              <a:latin typeface="+mn-lt"/>
              <a:ea typeface="+mn-ea"/>
              <a:cs typeface="+mn-cs"/>
            </a:endParaRPr>
          </a:p>
        </p:txBody>
      </p:sp>
      <p:sp>
        <p:nvSpPr>
          <p:cNvPr id="25605" name="文本框 33"/>
          <p:cNvSpPr txBox="1"/>
          <p:nvPr/>
        </p:nvSpPr>
        <p:spPr>
          <a:xfrm>
            <a:off x="2478088" y="1630363"/>
            <a:ext cx="3552825" cy="323850"/>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hlinkClick r:id="rId2"/>
              </a:rPr>
              <a:t>https://www.facebook.com/autoinsertion</a:t>
            </a:r>
            <a:endParaRPr lang="en-US" altLang="zh-CN" sz="1500" dirty="0">
              <a:solidFill>
                <a:srgbClr val="262626"/>
              </a:solidFill>
              <a:latin typeface="等线" panose="02010600030101010101" pitchFamily="2" charset="-122"/>
              <a:ea typeface="等线" panose="02010600030101010101" pitchFamily="2" charset="-122"/>
            </a:endParaRPr>
          </a:p>
        </p:txBody>
      </p:sp>
      <p:sp>
        <p:nvSpPr>
          <p:cNvPr id="35" name="燕尾形 34"/>
          <p:cNvSpPr/>
          <p:nvPr/>
        </p:nvSpPr>
        <p:spPr>
          <a:xfrm>
            <a:off x="876300" y="2074863"/>
            <a:ext cx="2184400" cy="352425"/>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Know more our team</a:t>
            </a:r>
            <a:endParaRPr kumimoji="0" lang="zh-CN" altLang="en-US" sz="1500" b="0" i="0" u="none" strike="noStrike" kern="1200" cap="none" spc="0" normalizeH="0" baseline="0" noProof="1">
              <a:ln>
                <a:noFill/>
              </a:ln>
              <a:solidFill>
                <a:schemeClr val="bg1"/>
              </a:solidFill>
              <a:effectLst/>
              <a:uLnTx/>
              <a:uFillTx/>
              <a:latin typeface="+mn-lt"/>
              <a:ea typeface="+mn-ea"/>
              <a:cs typeface="+mn-cs"/>
            </a:endParaRPr>
          </a:p>
        </p:txBody>
      </p:sp>
      <p:sp>
        <p:nvSpPr>
          <p:cNvPr id="25607" name="文本框 35"/>
          <p:cNvSpPr txBox="1"/>
          <p:nvPr/>
        </p:nvSpPr>
        <p:spPr>
          <a:xfrm>
            <a:off x="3165475" y="2092325"/>
            <a:ext cx="3316288" cy="322263"/>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hlinkClick r:id="rId3"/>
              </a:rPr>
              <a:t>https://cn.linkedin.com/in/smtsupplier</a:t>
            </a:r>
            <a:endParaRPr lang="en-US" altLang="zh-CN" sz="1500" dirty="0">
              <a:solidFill>
                <a:srgbClr val="262626"/>
              </a:solidFill>
              <a:latin typeface="等线" panose="02010600030101010101" pitchFamily="2" charset="-122"/>
              <a:ea typeface="等线" panose="02010600030101010101" pitchFamily="2" charset="-122"/>
            </a:endParaRPr>
          </a:p>
        </p:txBody>
      </p:sp>
      <p:sp>
        <p:nvSpPr>
          <p:cNvPr id="37" name="燕尾形 36"/>
          <p:cNvSpPr/>
          <p:nvPr/>
        </p:nvSpPr>
        <p:spPr>
          <a:xfrm>
            <a:off x="876300" y="2540000"/>
            <a:ext cx="4100513" cy="352425"/>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Welcome to our factory in Shenzhen China</a:t>
            </a:r>
            <a:endParaRPr kumimoji="0" lang="en-US" altLang="zh-CN" sz="1500" b="0" i="0" u="none" strike="noStrike" kern="1200" cap="none" spc="0" normalizeH="0" baseline="0" noProof="1">
              <a:ln>
                <a:noFill/>
              </a:ln>
              <a:solidFill>
                <a:schemeClr val="bg1"/>
              </a:solidFill>
              <a:effectLst/>
              <a:uLnTx/>
              <a:uFillTx/>
              <a:latin typeface="+mn-lt"/>
              <a:ea typeface="+mn-ea"/>
              <a:cs typeface="+mn-cs"/>
            </a:endParaRPr>
          </a:p>
        </p:txBody>
      </p:sp>
      <p:sp>
        <p:nvSpPr>
          <p:cNvPr id="40" name="燕尾形 39"/>
          <p:cNvSpPr/>
          <p:nvPr/>
        </p:nvSpPr>
        <p:spPr>
          <a:xfrm>
            <a:off x="877888" y="3005138"/>
            <a:ext cx="4703763" cy="352425"/>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See more machine working video, please Youtube</a:t>
            </a:r>
            <a:endParaRPr kumimoji="0" lang="en-US" altLang="zh-CN" sz="1500" b="0" i="0" u="none" strike="noStrike" kern="1200" cap="none" spc="0" normalizeH="0" baseline="0" noProof="1">
              <a:ln>
                <a:noFill/>
              </a:ln>
              <a:solidFill>
                <a:schemeClr val="bg1"/>
              </a:solidFill>
              <a:effectLst/>
              <a:uLnTx/>
              <a:uFillTx/>
              <a:latin typeface="+mn-lt"/>
              <a:ea typeface="+mn-ea"/>
              <a:cs typeface="+mn-cs"/>
            </a:endParaRPr>
          </a:p>
        </p:txBody>
      </p:sp>
      <p:sp>
        <p:nvSpPr>
          <p:cNvPr id="41" name="燕尾形 40"/>
          <p:cNvSpPr/>
          <p:nvPr/>
        </p:nvSpPr>
        <p:spPr>
          <a:xfrm>
            <a:off x="877888" y="3471863"/>
            <a:ext cx="1198563" cy="350838"/>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Google</a:t>
            </a:r>
            <a:endParaRPr kumimoji="0" lang="en-US" altLang="zh-CN" sz="1500" b="0" i="0" u="none" strike="noStrike" kern="1200" cap="none" spc="0" normalizeH="0" baseline="0" noProof="1">
              <a:ln>
                <a:noFill/>
              </a:ln>
              <a:solidFill>
                <a:schemeClr val="bg1"/>
              </a:solidFill>
              <a:effectLst/>
              <a:uLnTx/>
              <a:uFillTx/>
              <a:latin typeface="+mn-lt"/>
              <a:ea typeface="+mn-ea"/>
              <a:cs typeface="+mn-cs"/>
            </a:endParaRPr>
          </a:p>
        </p:txBody>
      </p:sp>
      <p:sp>
        <p:nvSpPr>
          <p:cNvPr id="42" name="燕尾形 41"/>
          <p:cNvSpPr/>
          <p:nvPr/>
        </p:nvSpPr>
        <p:spPr>
          <a:xfrm>
            <a:off x="877888" y="3937000"/>
            <a:ext cx="3036888" cy="350838"/>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0" i="0" u="none" strike="noStrike" kern="1200" cap="none" spc="0" normalizeH="0" baseline="0" noProof="1">
                <a:ln>
                  <a:noFill/>
                </a:ln>
                <a:solidFill>
                  <a:schemeClr val="bg1"/>
                </a:solidFill>
                <a:effectLst/>
                <a:uLnTx/>
                <a:uFillTx/>
                <a:latin typeface="+mn-lt"/>
                <a:ea typeface="+mn-ea"/>
                <a:cs typeface="+mn-cs"/>
              </a:rPr>
              <a:t>Looking forward to your email</a:t>
            </a:r>
            <a:endParaRPr kumimoji="0" lang="en-US" altLang="zh-CN" sz="1500" b="0" i="0" u="none" strike="noStrike" kern="1200" cap="none" spc="0" normalizeH="0" baseline="0" noProof="1">
              <a:ln>
                <a:noFill/>
              </a:ln>
              <a:solidFill>
                <a:schemeClr val="bg1"/>
              </a:solidFill>
              <a:effectLst/>
              <a:uLnTx/>
              <a:uFillTx/>
              <a:latin typeface="+mn-lt"/>
              <a:ea typeface="+mn-ea"/>
              <a:cs typeface="+mn-cs"/>
            </a:endParaRPr>
          </a:p>
        </p:txBody>
      </p:sp>
      <p:sp>
        <p:nvSpPr>
          <p:cNvPr id="25612" name="文本框 42"/>
          <p:cNvSpPr txBox="1"/>
          <p:nvPr/>
        </p:nvSpPr>
        <p:spPr>
          <a:xfrm>
            <a:off x="2178050" y="3500438"/>
            <a:ext cx="3597275" cy="322262"/>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rPr>
              <a:t>Auto+insertion, to get more informations</a:t>
            </a:r>
            <a:endParaRPr lang="en-US" altLang="zh-CN" sz="1500" dirty="0">
              <a:solidFill>
                <a:srgbClr val="262626"/>
              </a:solidFill>
              <a:latin typeface="等线" panose="02010600030101010101" pitchFamily="2" charset="-122"/>
              <a:ea typeface="等线" panose="02010600030101010101" pitchFamily="2" charset="-122"/>
            </a:endParaRPr>
          </a:p>
        </p:txBody>
      </p:sp>
      <p:sp>
        <p:nvSpPr>
          <p:cNvPr id="25613" name="文本框 43"/>
          <p:cNvSpPr txBox="1"/>
          <p:nvPr/>
        </p:nvSpPr>
        <p:spPr>
          <a:xfrm>
            <a:off x="3952875" y="3960813"/>
            <a:ext cx="1744663" cy="322262"/>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hlinkClick r:id="rId4"/>
              </a:rPr>
              <a:t>info@smthelp.com</a:t>
            </a:r>
            <a:endParaRPr lang="en-US" altLang="zh-CN" sz="1500" dirty="0">
              <a:solidFill>
                <a:srgbClr val="262626"/>
              </a:solidFill>
              <a:latin typeface="等线" panose="02010600030101010101" pitchFamily="2" charset="-122"/>
              <a:ea typeface="等线" panose="02010600030101010101" pitchFamily="2" charset="-122"/>
            </a:endParaRPr>
          </a:p>
        </p:txBody>
      </p:sp>
      <p:sp>
        <p:nvSpPr>
          <p:cNvPr id="25614" name="文本框 44"/>
          <p:cNvSpPr txBox="1"/>
          <p:nvPr/>
        </p:nvSpPr>
        <p:spPr>
          <a:xfrm>
            <a:off x="5581650" y="3032125"/>
            <a:ext cx="1354138" cy="322263"/>
          </a:xfrm>
          <a:prstGeom prst="rect">
            <a:avLst/>
          </a:prstGeom>
          <a:noFill/>
          <a:ln w="9525">
            <a:noFill/>
          </a:ln>
        </p:spPr>
        <p:txBody>
          <a:bodyPr wrap="none" anchor="t" anchorCtr="0">
            <a:spAutoFit/>
          </a:bodyPr>
          <a:lstStyle/>
          <a:p>
            <a:r>
              <a:rPr lang="en-US" altLang="zh-CN" sz="1500" dirty="0">
                <a:solidFill>
                  <a:srgbClr val="262626"/>
                </a:solidFill>
                <a:latin typeface="等线" panose="02010600030101010101" pitchFamily="2" charset="-122"/>
                <a:ea typeface="等线" panose="02010600030101010101" pitchFamily="2" charset="-122"/>
                <a:hlinkClick r:id="rId5"/>
              </a:rPr>
              <a:t>Auto Insertion</a:t>
            </a:r>
            <a:endParaRPr lang="en-US" altLang="zh-CN" sz="1500" dirty="0">
              <a:solidFill>
                <a:srgbClr val="262626"/>
              </a:solidFill>
              <a:latin typeface="等线" panose="02010600030101010101" pitchFamily="2" charset="-122"/>
              <a:ea typeface="等线" panose="02010600030101010101" pitchFamily="2" charset="-122"/>
            </a:endParaRP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47813" y="87630"/>
            <a:ext cx="5547836"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dirty="0">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p:txBody>
      </p:sp>
      <p:sp>
        <p:nvSpPr>
          <p:cNvPr id="2" name="文本框 1"/>
          <p:cNvSpPr txBox="1"/>
          <p:nvPr/>
        </p:nvSpPr>
        <p:spPr>
          <a:xfrm>
            <a:off x="467715" y="771625"/>
            <a:ext cx="4335464" cy="43718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1.</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S7020T </a:t>
            </a:r>
            <a:r>
              <a:rPr lang="zh-CN" altLang="en-US" sz="1350" b="1" dirty="0">
                <a:solidFill>
                  <a:schemeClr val="accent6"/>
                </a:solidFill>
                <a:latin typeface="+mj-lt"/>
                <a:ea typeface="+mj-ea"/>
                <a:cs typeface="+mj-cs"/>
                <a:sym typeface="等线" panose="02010600030101010101" pitchFamily="2" charset="-122"/>
              </a:rPr>
              <a:t>Terminal </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Insertion machine (2 insertion heads and 2 reel feeder</a:t>
            </a: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 / or 2 bowl feeder</a:t>
            </a: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a:t>
            </a:r>
            <a:endPar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lang="en-US" altLang="zh-CN" sz="1200" dirty="0">
              <a:solidFill>
                <a:srgbClr val="000000"/>
              </a:solidFill>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2.</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S7020E </a:t>
            </a:r>
            <a:r>
              <a:rPr kumimoji="0" lang="zh-CN" altLang="en-US" sz="1350" b="1" i="0" u="none" strike="noStrike" cap="none" spc="0" normalizeH="0" baseline="0" dirty="0">
                <a:ln>
                  <a:noFill/>
                </a:ln>
                <a:solidFill>
                  <a:schemeClr val="accent6"/>
                </a:solidFill>
                <a:effectLst/>
                <a:uFillTx/>
                <a:latin typeface="+mj-lt"/>
                <a:ea typeface="+mj-ea"/>
                <a:cs typeface="+mj-cs"/>
                <a:sym typeface="等线" panose="02010600030101010101" pitchFamily="2" charset="-122"/>
              </a:rPr>
              <a:t>Eyelet </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Insertion machine (2 insertion heads and 2 Bowl feeder)</a:t>
            </a:r>
            <a:endPar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lang="en-US" altLang="zh-CN" sz="1200" dirty="0">
              <a:solidFill>
                <a:srgbClr val="000000"/>
              </a:solidFill>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3.</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S7020P </a:t>
            </a:r>
            <a:r>
              <a:rPr kumimoji="0" lang="zh-CN" altLang="en-US" sz="1350" b="1" i="0" u="none" strike="noStrike" cap="none" spc="0" normalizeH="0" baseline="0" dirty="0">
                <a:ln>
                  <a:noFill/>
                </a:ln>
                <a:solidFill>
                  <a:schemeClr val="accent6"/>
                </a:solidFill>
                <a:effectLst/>
                <a:uFillTx/>
                <a:latin typeface="+mj-lt"/>
                <a:ea typeface="+mj-ea"/>
                <a:cs typeface="+mj-cs"/>
                <a:sym typeface="等线" panose="02010600030101010101" pitchFamily="2" charset="-122"/>
              </a:rPr>
              <a:t>PIN</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 Insertion machine (2 insertion heads and 2 reel feeder / or 2 Bowl feeder)</a:t>
            </a:r>
            <a:endPar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en-US" altLang="zh-CN"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4.</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S7020S </a:t>
            </a:r>
            <a:r>
              <a:rPr kumimoji="0" lang="zh-CN" altLang="en-US" sz="1350" b="1" i="0" u="none" strike="noStrike" cap="none" spc="0" normalizeH="0" baseline="0" dirty="0">
                <a:ln>
                  <a:noFill/>
                </a:ln>
                <a:solidFill>
                  <a:schemeClr val="accent6"/>
                </a:solidFill>
                <a:effectLst/>
                <a:uFillTx/>
                <a:latin typeface="+mj-lt"/>
                <a:ea typeface="+mj-ea"/>
                <a:cs typeface="+mj-cs"/>
                <a:sym typeface="等线" panose="02010600030101010101" pitchFamily="2" charset="-122"/>
              </a:rPr>
              <a:t>Tact Switch</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 Insertion machine (2 insertion heads and 2 Bowl feeder)</a:t>
            </a:r>
            <a:endPar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5.</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S7020F </a:t>
            </a:r>
            <a:r>
              <a:rPr kumimoji="0" lang="zh-CN" altLang="en-US" sz="1350" b="1" i="0" u="none" strike="noStrike" cap="none" spc="0" normalizeH="0" baseline="0" dirty="0">
                <a:ln>
                  <a:noFill/>
                </a:ln>
                <a:solidFill>
                  <a:schemeClr val="accent6"/>
                </a:solidFill>
                <a:effectLst/>
                <a:uFillTx/>
                <a:latin typeface="+mj-lt"/>
                <a:ea typeface="+mj-ea"/>
                <a:cs typeface="+mj-cs"/>
                <a:sym typeface="等线" panose="02010600030101010101" pitchFamily="2" charset="-122"/>
              </a:rPr>
              <a:t>Oddform</a:t>
            </a:r>
            <a:r>
              <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rPr>
              <a:t> Insertion machine (2 insertion heads and 2 Bowl feeder /or 2 tube feeder)</a:t>
            </a:r>
            <a:endParaRPr kumimoji="0" lang="zh-CN" altLang="en-US" sz="12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p:txBody>
      </p:sp>
      <p:pic>
        <p:nvPicPr>
          <p:cNvPr id="5" name="图片 4" descr="Untitled design"/>
          <p:cNvPicPr>
            <a:picLocks noChangeAspect="1"/>
          </p:cNvPicPr>
          <p:nvPr/>
        </p:nvPicPr>
        <p:blipFill>
          <a:blip r:embed="rId1"/>
          <a:stretch>
            <a:fillRect/>
          </a:stretch>
        </p:blipFill>
        <p:spPr>
          <a:xfrm>
            <a:off x="5435918" y="1707833"/>
            <a:ext cx="2832735" cy="2606040"/>
          </a:xfrm>
          <a:prstGeom prst="rect">
            <a:avLst/>
          </a:prstGeom>
        </p:spPr>
      </p:pic>
      <p:sp>
        <p:nvSpPr>
          <p:cNvPr id="4" name="文本框 3"/>
          <p:cNvSpPr txBox="1"/>
          <p:nvPr/>
        </p:nvSpPr>
        <p:spPr>
          <a:xfrm>
            <a:off x="467715" y="491517"/>
            <a:ext cx="4266487" cy="253914"/>
          </a:xfrm>
          <a:prstGeom prst="rect">
            <a:avLst/>
          </a:prstGeom>
          <a:solidFill>
            <a:schemeClr val="accent5"/>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sz="1200" dirty="0">
                <a:latin typeface="等线" panose="02010600030101010101" pitchFamily="2" charset="-122"/>
                <a:sym typeface="等线" panose="02010600030101010101" pitchFamily="2" charset="-122"/>
              </a:rPr>
              <a:t>S7020 Series Insertion Machine including:</a:t>
            </a:r>
            <a:endParaRPr lang="zh-CN" altLang="en-US" sz="1200" dirty="0">
              <a:sym typeface="等线" panose="02010600030101010101" pitchFamily="2" charset="-122"/>
            </a:endParaRPr>
          </a:p>
        </p:txBody>
      </p:sp>
      <p:pic>
        <p:nvPicPr>
          <p:cNvPr id="4117" name="Picture 21"/>
          <p:cNvPicPr>
            <a:picLocks noChangeAspect="1"/>
          </p:cNvPicPr>
          <p:nvPr/>
        </p:nvPicPr>
        <p:blipFill>
          <a:blip r:embed="rId2"/>
          <a:stretch>
            <a:fillRect/>
          </a:stretch>
        </p:blipFill>
        <p:spPr>
          <a:xfrm>
            <a:off x="7704296" y="1545431"/>
            <a:ext cx="426244" cy="421481"/>
          </a:xfrm>
          <a:prstGeom prst="rect">
            <a:avLst/>
          </a:prstGeom>
          <a:noFill/>
          <a:ln w="9525">
            <a:noFill/>
          </a:ln>
        </p:spPr>
      </p:pic>
      <p:sp>
        <p:nvSpPr>
          <p:cNvPr id="4109" name="AutoShape 13"/>
          <p:cNvSpPr/>
          <p:nvPr/>
        </p:nvSpPr>
        <p:spPr>
          <a:xfrm flipH="1">
            <a:off x="4932025" y="584120"/>
            <a:ext cx="2034778" cy="1015604"/>
          </a:xfrm>
          <a:prstGeom prst="wedgeEllipseCallout">
            <a:avLst>
              <a:gd name="adj1" fmla="val -43750"/>
              <a:gd name="adj2" fmla="val 70000"/>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l" eaLnBrk="1" hangingPunct="1"/>
            <a:r>
              <a:rPr lang="zh-CN" altLang="en-US" sz="900" dirty="0">
                <a:latin typeface="Arial" panose="020B0604020202020204" pitchFamily="34" charset="0"/>
                <a:sym typeface="+mn-ea"/>
              </a:rPr>
              <a:t>I 'll never say tired,</a:t>
            </a:r>
            <a:endParaRPr lang="zh-CN" altLang="en-US" sz="900" dirty="0">
              <a:latin typeface="Arial" panose="020B0604020202020204" pitchFamily="34" charset="0"/>
            </a:endParaRPr>
          </a:p>
          <a:p>
            <a:pPr algn="l" eaLnBrk="1" hangingPunct="1"/>
            <a:r>
              <a:rPr lang="zh-CN" altLang="en-US" sz="900" dirty="0">
                <a:latin typeface="Arial" panose="020B0604020202020204" pitchFamily="34" charset="0"/>
                <a:sym typeface="+mn-ea"/>
              </a:rPr>
              <a:t>just need regular</a:t>
            </a:r>
            <a:endParaRPr lang="zh-CN" altLang="en-US" sz="900" dirty="0">
              <a:latin typeface="Arial" panose="020B0604020202020204" pitchFamily="34" charset="0"/>
            </a:endParaRPr>
          </a:p>
          <a:p>
            <a:pPr algn="l" eaLnBrk="1" hangingPunct="1"/>
            <a:r>
              <a:rPr lang="zh-CN" altLang="en-US" sz="900" dirty="0">
                <a:latin typeface="Arial" panose="020B0604020202020204" pitchFamily="34" charset="0"/>
                <a:sym typeface="+mn-ea"/>
              </a:rPr>
              <a:t> maintenance !</a:t>
            </a:r>
            <a:endParaRPr lang="zh-CN" altLang="zh-CN" sz="900" dirty="0">
              <a:latin typeface="Arial" panose="020B0604020202020204" pitchFamily="34" charset="0"/>
            </a:endParaRPr>
          </a:p>
        </p:txBody>
      </p:sp>
      <p:pic>
        <p:nvPicPr>
          <p:cNvPr id="7" name="图片 6"/>
          <p:cNvPicPr>
            <a:picLocks noChangeAspect="1"/>
          </p:cNvPicPr>
          <p:nvPr/>
        </p:nvPicPr>
        <p:blipFill>
          <a:blip r:embed="rId3"/>
          <a:stretch>
            <a:fillRect/>
          </a:stretch>
        </p:blipFill>
        <p:spPr>
          <a:xfrm>
            <a:off x="3471587" y="1014020"/>
            <a:ext cx="1013059" cy="900000"/>
          </a:xfrm>
          <a:prstGeom prst="rect">
            <a:avLst/>
          </a:prstGeom>
        </p:spPr>
      </p:pic>
      <p:pic>
        <p:nvPicPr>
          <p:cNvPr id="9" name="图片 8"/>
          <p:cNvPicPr>
            <a:picLocks noChangeAspect="1"/>
          </p:cNvPicPr>
          <p:nvPr/>
        </p:nvPicPr>
        <p:blipFill>
          <a:blip r:embed="rId4"/>
          <a:stretch>
            <a:fillRect/>
          </a:stretch>
        </p:blipFill>
        <p:spPr>
          <a:xfrm>
            <a:off x="524887" y="1194020"/>
            <a:ext cx="1303902" cy="720000"/>
          </a:xfrm>
          <a:prstGeom prst="rect">
            <a:avLst/>
          </a:prstGeom>
        </p:spPr>
      </p:pic>
      <p:pic>
        <p:nvPicPr>
          <p:cNvPr id="11" name="图片 10"/>
          <p:cNvPicPr>
            <a:picLocks noChangeAspect="1"/>
          </p:cNvPicPr>
          <p:nvPr/>
        </p:nvPicPr>
        <p:blipFill>
          <a:blip r:embed="rId5"/>
          <a:stretch>
            <a:fillRect/>
          </a:stretch>
        </p:blipFill>
        <p:spPr>
          <a:xfrm>
            <a:off x="1828789" y="1194020"/>
            <a:ext cx="896224" cy="720000"/>
          </a:xfrm>
          <a:prstGeom prst="rect">
            <a:avLst/>
          </a:prstGeom>
        </p:spPr>
      </p:pic>
      <p:pic>
        <p:nvPicPr>
          <p:cNvPr id="13" name="图片 12"/>
          <p:cNvPicPr>
            <a:picLocks noChangeAspect="1"/>
          </p:cNvPicPr>
          <p:nvPr/>
        </p:nvPicPr>
        <p:blipFill>
          <a:blip r:embed="rId6"/>
          <a:stretch>
            <a:fillRect/>
          </a:stretch>
        </p:blipFill>
        <p:spPr>
          <a:xfrm>
            <a:off x="2737657" y="1365097"/>
            <a:ext cx="719999" cy="540000"/>
          </a:xfrm>
          <a:prstGeom prst="rect">
            <a:avLst/>
          </a:prstGeom>
        </p:spPr>
      </p:pic>
      <p:pic>
        <p:nvPicPr>
          <p:cNvPr id="15" name="图片 14"/>
          <p:cNvPicPr>
            <a:picLocks noChangeAspect="1"/>
          </p:cNvPicPr>
          <p:nvPr/>
        </p:nvPicPr>
        <p:blipFill>
          <a:blip r:embed="rId7"/>
          <a:stretch>
            <a:fillRect/>
          </a:stretch>
        </p:blipFill>
        <p:spPr>
          <a:xfrm>
            <a:off x="3425067" y="2130751"/>
            <a:ext cx="1030910" cy="720000"/>
          </a:xfrm>
          <a:prstGeom prst="rect">
            <a:avLst/>
          </a:prstGeom>
        </p:spPr>
      </p:pic>
      <p:pic>
        <p:nvPicPr>
          <p:cNvPr id="17" name="图片 16"/>
          <p:cNvPicPr>
            <a:picLocks noChangeAspect="1"/>
          </p:cNvPicPr>
          <p:nvPr/>
        </p:nvPicPr>
        <p:blipFill>
          <a:blip r:embed="rId8"/>
          <a:stretch>
            <a:fillRect/>
          </a:stretch>
        </p:blipFill>
        <p:spPr>
          <a:xfrm>
            <a:off x="2374364" y="2135377"/>
            <a:ext cx="816378" cy="720000"/>
          </a:xfrm>
          <a:prstGeom prst="rect">
            <a:avLst/>
          </a:prstGeom>
        </p:spPr>
      </p:pic>
      <p:pic>
        <p:nvPicPr>
          <p:cNvPr id="19" name="图片 18"/>
          <p:cNvPicPr>
            <a:picLocks noChangeAspect="1"/>
          </p:cNvPicPr>
          <p:nvPr/>
        </p:nvPicPr>
        <p:blipFill>
          <a:blip r:embed="rId9"/>
          <a:stretch>
            <a:fillRect/>
          </a:stretch>
        </p:blipFill>
        <p:spPr>
          <a:xfrm>
            <a:off x="1389488" y="2130694"/>
            <a:ext cx="745382" cy="684000"/>
          </a:xfrm>
          <a:prstGeom prst="rect">
            <a:avLst/>
          </a:prstGeom>
        </p:spPr>
      </p:pic>
      <p:pic>
        <p:nvPicPr>
          <p:cNvPr id="21" name="图片 20"/>
          <p:cNvPicPr>
            <a:picLocks noChangeAspect="1"/>
          </p:cNvPicPr>
          <p:nvPr/>
        </p:nvPicPr>
        <p:blipFill>
          <a:blip r:embed="rId10"/>
          <a:stretch>
            <a:fillRect/>
          </a:stretch>
        </p:blipFill>
        <p:spPr>
          <a:xfrm>
            <a:off x="3471587" y="3062307"/>
            <a:ext cx="955364" cy="756000"/>
          </a:xfrm>
          <a:prstGeom prst="rect">
            <a:avLst/>
          </a:prstGeom>
          <a:ln>
            <a:solidFill>
              <a:schemeClr val="accent1">
                <a:lumMod val="50000"/>
              </a:schemeClr>
            </a:solidFill>
          </a:ln>
        </p:spPr>
      </p:pic>
      <p:pic>
        <p:nvPicPr>
          <p:cNvPr id="23" name="图片 22"/>
          <p:cNvPicPr>
            <a:picLocks noChangeAspect="1"/>
          </p:cNvPicPr>
          <p:nvPr/>
        </p:nvPicPr>
        <p:blipFill>
          <a:blip r:embed="rId11"/>
          <a:stretch>
            <a:fillRect/>
          </a:stretch>
        </p:blipFill>
        <p:spPr>
          <a:xfrm>
            <a:off x="2421736" y="3062307"/>
            <a:ext cx="721634" cy="756000"/>
          </a:xfrm>
          <a:prstGeom prst="rect">
            <a:avLst/>
          </a:prstGeom>
          <a:ln>
            <a:solidFill>
              <a:schemeClr val="accent1">
                <a:lumMod val="50000"/>
              </a:schemeClr>
            </a:solidFill>
          </a:ln>
        </p:spPr>
      </p:pic>
      <p:pic>
        <p:nvPicPr>
          <p:cNvPr id="24" name="图片 23" descr="9"/>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5000" contrast="4000"/>
                    </a14:imgEffect>
                  </a14:imgLayer>
                </a14:imgProps>
              </a:ext>
              <a:ext uri="{28A0092B-C50C-407E-A947-70E740481C1C}">
                <a14:useLocalDpi xmlns:a14="http://schemas.microsoft.com/office/drawing/2010/main" val="0"/>
              </a:ext>
            </a:extLst>
          </a:blip>
          <a:srcRect/>
          <a:stretch>
            <a:fillRect/>
          </a:stretch>
        </p:blipFill>
        <p:spPr bwMode="auto">
          <a:xfrm>
            <a:off x="2497128" y="4581488"/>
            <a:ext cx="1286328" cy="54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descr="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06798" y="4581488"/>
            <a:ext cx="955552" cy="56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p:cNvPicPr>
          <p:nvPr/>
        </p:nvPicPr>
        <p:blipFill>
          <a:blip r:embed="rId15"/>
          <a:stretch>
            <a:fillRect/>
          </a:stretch>
        </p:blipFill>
        <p:spPr>
          <a:xfrm>
            <a:off x="1623231" y="3988244"/>
            <a:ext cx="411115" cy="396000"/>
          </a:xfrm>
          <a:prstGeom prst="rect">
            <a:avLst/>
          </a:prstGeom>
        </p:spPr>
      </p:pic>
      <p:pic>
        <p:nvPicPr>
          <p:cNvPr id="29" name="图片 28"/>
          <p:cNvPicPr>
            <a:picLocks noChangeAspect="1"/>
          </p:cNvPicPr>
          <p:nvPr/>
        </p:nvPicPr>
        <p:blipFill>
          <a:blip r:embed="rId16"/>
          <a:stretch>
            <a:fillRect/>
          </a:stretch>
        </p:blipFill>
        <p:spPr>
          <a:xfrm>
            <a:off x="2374364" y="4021129"/>
            <a:ext cx="496062" cy="396000"/>
          </a:xfrm>
          <a:prstGeom prst="rect">
            <a:avLst/>
          </a:prstGeom>
          <a:ln>
            <a:solidFill>
              <a:schemeClr val="accent1">
                <a:lumMod val="20000"/>
                <a:lumOff val="80000"/>
              </a:schemeClr>
            </a:solid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833586" y="3058001"/>
            <a:ext cx="1764506" cy="1323975"/>
          </a:xfrm>
          <a:prstGeom prst="rect">
            <a:avLst/>
          </a:prstGeom>
        </p:spPr>
      </p:pic>
      <p:pic>
        <p:nvPicPr>
          <p:cNvPr id="11" name="图片 10"/>
          <p:cNvPicPr>
            <a:picLocks noChangeAspect="1"/>
          </p:cNvPicPr>
          <p:nvPr/>
        </p:nvPicPr>
        <p:blipFill>
          <a:blip r:embed="rId2"/>
          <a:stretch>
            <a:fillRect/>
          </a:stretch>
        </p:blipFill>
        <p:spPr>
          <a:xfrm>
            <a:off x="5868353" y="1319213"/>
            <a:ext cx="1744504" cy="914876"/>
          </a:xfrm>
          <a:prstGeom prst="rect">
            <a:avLst/>
          </a:prstGeom>
        </p:spPr>
      </p:pic>
      <p:cxnSp>
        <p:nvCxnSpPr>
          <p:cNvPr id="12" name="直接箭头连接符 11"/>
          <p:cNvCxnSpPr/>
          <p:nvPr/>
        </p:nvCxnSpPr>
        <p:spPr>
          <a:xfrm flipH="1" flipV="1">
            <a:off x="2950369" y="1765935"/>
            <a:ext cx="593408" cy="55245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3" name="直接箭头连接符 12"/>
          <p:cNvCxnSpPr>
            <a:endCxn id="7" idx="3"/>
          </p:cNvCxnSpPr>
          <p:nvPr/>
        </p:nvCxnSpPr>
        <p:spPr>
          <a:xfrm flipH="1">
            <a:off x="2912269" y="2873216"/>
            <a:ext cx="621030" cy="28099"/>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4" name="直接箭头连接符 13"/>
          <p:cNvCxnSpPr/>
          <p:nvPr/>
        </p:nvCxnSpPr>
        <p:spPr>
          <a:xfrm flipH="1">
            <a:off x="2844165" y="3273743"/>
            <a:ext cx="684848" cy="753904"/>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5" name="直接箭头连接符 14"/>
          <p:cNvCxnSpPr/>
          <p:nvPr/>
        </p:nvCxnSpPr>
        <p:spPr>
          <a:xfrm flipV="1">
            <a:off x="5247323" y="1923574"/>
            <a:ext cx="600075" cy="495776"/>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6" name="直接箭头连接符 15"/>
          <p:cNvCxnSpPr>
            <a:endCxn id="9" idx="1"/>
          </p:cNvCxnSpPr>
          <p:nvPr/>
        </p:nvCxnSpPr>
        <p:spPr>
          <a:xfrm>
            <a:off x="5242560" y="3031331"/>
            <a:ext cx="591026" cy="688658"/>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3" name="椭圆 2"/>
          <p:cNvSpPr/>
          <p:nvPr/>
        </p:nvSpPr>
        <p:spPr>
          <a:xfrm>
            <a:off x="3067526" y="1329690"/>
            <a:ext cx="1164431" cy="5462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 name="文本框 5"/>
          <p:cNvSpPr txBox="1"/>
          <p:nvPr/>
        </p:nvSpPr>
        <p:spPr>
          <a:xfrm>
            <a:off x="3114199" y="1437323"/>
            <a:ext cx="1047274" cy="275590"/>
          </a:xfrm>
          <a:prstGeom prst="rect">
            <a:avLst/>
          </a:prstGeom>
          <a:noFill/>
        </p:spPr>
        <p:txBody>
          <a:bodyPr wrap="square" rtlCol="0" anchor="t">
            <a:spAutoFit/>
            <a:scene3d>
              <a:camera prst="orthographicFront"/>
              <a:lightRig rig="threePt" dir="t"/>
            </a:scene3d>
          </a:bodyPr>
          <a:lstStyle/>
          <a:p>
            <a:r>
              <a:rPr lang="en-US" altLang="zh-CN" sz="12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Reel feeder</a:t>
            </a:r>
            <a:endParaRPr lang="en-US" altLang="zh-CN" sz="12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椭圆 9"/>
          <p:cNvSpPr/>
          <p:nvPr/>
        </p:nvSpPr>
        <p:spPr>
          <a:xfrm>
            <a:off x="4673918" y="1383506"/>
            <a:ext cx="1164431" cy="5462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7" name="文本框 16"/>
          <p:cNvSpPr txBox="1"/>
          <p:nvPr/>
        </p:nvSpPr>
        <p:spPr>
          <a:xfrm>
            <a:off x="4732496" y="1499711"/>
            <a:ext cx="1047274" cy="229870"/>
          </a:xfrm>
          <a:prstGeom prst="rect">
            <a:avLst/>
          </a:prstGeom>
          <a:noFill/>
        </p:spPr>
        <p:txBody>
          <a:bodyPr wrap="square" rtlCol="0" anchor="t">
            <a:spAutoFit/>
          </a:bodyPr>
          <a:lstStyle/>
          <a:p>
            <a:pPr algn="ctr"/>
            <a:r>
              <a:rPr lang="en-US" altLang="zh-CN" sz="9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Terminal mold</a:t>
            </a:r>
            <a:endParaRPr lang="en-US" altLang="zh-CN" sz="9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p:txBody>
      </p:sp>
      <p:sp>
        <p:nvSpPr>
          <p:cNvPr id="4" name="文本框 3"/>
          <p:cNvSpPr txBox="1"/>
          <p:nvPr/>
        </p:nvSpPr>
        <p:spPr>
          <a:xfrm>
            <a:off x="629603" y="573405"/>
            <a:ext cx="1249680" cy="344170"/>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800">
                <a:sym typeface="等线" panose="02010600030101010101" pitchFamily="2" charset="-122"/>
              </a:rPr>
              <a:t>Structure</a:t>
            </a:r>
            <a:endParaRPr lang="en-US" altLang="zh-CN" sz="1800">
              <a:sym typeface="等线" panose="02010600030101010101" pitchFamily="2" charset="-122"/>
            </a:endParaRPr>
          </a:p>
        </p:txBody>
      </p:sp>
      <p:sp>
        <p:nvSpPr>
          <p:cNvPr id="18" name="文本框 17"/>
          <p:cNvSpPr txBox="1"/>
          <p:nvPr/>
        </p:nvSpPr>
        <p:spPr>
          <a:xfrm>
            <a:off x="1547813" y="87630"/>
            <a:ext cx="5547836"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a:ln>
                <a:noFill/>
              </a:ln>
              <a:solidFill>
                <a:srgbClr val="000000"/>
              </a:solidFill>
              <a:effectLst/>
              <a:uFillTx/>
              <a:latin typeface="+mj-lt"/>
              <a:ea typeface="+mj-ea"/>
              <a:cs typeface="+mj-cs"/>
              <a:sym typeface="等线" panose="02010600030101010101" pitchFamily="2" charset="-122"/>
            </a:endParaRPr>
          </a:p>
        </p:txBody>
      </p:sp>
      <p:pic>
        <p:nvPicPr>
          <p:cNvPr id="19" name="图片 18" descr="578051e2e93b59174f78f7dd7a1e2d3"/>
          <p:cNvPicPr>
            <a:picLocks noChangeAspect="1"/>
          </p:cNvPicPr>
          <p:nvPr/>
        </p:nvPicPr>
        <p:blipFill>
          <a:blip r:embed="rId3"/>
          <a:stretch>
            <a:fillRect/>
          </a:stretch>
        </p:blipFill>
        <p:spPr>
          <a:xfrm>
            <a:off x="3204210" y="1729740"/>
            <a:ext cx="2479675" cy="2016125"/>
          </a:xfrm>
          <a:prstGeom prst="rect">
            <a:avLst/>
          </a:prstGeom>
        </p:spPr>
      </p:pic>
      <p:pic>
        <p:nvPicPr>
          <p:cNvPr id="20" name="图片 19"/>
          <p:cNvPicPr>
            <a:picLocks noChangeAspect="1"/>
          </p:cNvPicPr>
          <p:nvPr>
            <p:custDataLst>
              <p:tags r:id="rId4"/>
            </p:custDataLst>
          </p:nvPr>
        </p:nvPicPr>
        <p:blipFill>
          <a:blip r:embed="rId5"/>
          <a:stretch>
            <a:fillRect/>
          </a:stretch>
        </p:blipFill>
        <p:spPr>
          <a:xfrm>
            <a:off x="1403985" y="915670"/>
            <a:ext cx="1412875" cy="1304925"/>
          </a:xfrm>
          <a:prstGeom prst="rect">
            <a:avLst/>
          </a:prstGeom>
        </p:spPr>
      </p:pic>
      <p:pic>
        <p:nvPicPr>
          <p:cNvPr id="21" name="图片 20"/>
          <p:cNvPicPr>
            <a:picLocks noChangeAspect="1"/>
          </p:cNvPicPr>
          <p:nvPr>
            <p:custDataLst>
              <p:tags r:id="rId6"/>
            </p:custDataLst>
          </p:nvPr>
        </p:nvPicPr>
        <p:blipFill>
          <a:blip r:embed="rId7"/>
          <a:stretch>
            <a:fillRect/>
          </a:stretch>
        </p:blipFill>
        <p:spPr>
          <a:xfrm>
            <a:off x="1376680" y="2247265"/>
            <a:ext cx="1440180" cy="1161415"/>
          </a:xfrm>
          <a:prstGeom prst="rect">
            <a:avLst/>
          </a:prstGeom>
        </p:spPr>
      </p:pic>
      <p:pic>
        <p:nvPicPr>
          <p:cNvPr id="22" name="图片 21"/>
          <p:cNvPicPr>
            <a:picLocks noChangeAspect="1"/>
          </p:cNvPicPr>
          <p:nvPr>
            <p:custDataLst>
              <p:tags r:id="rId8"/>
            </p:custDataLst>
          </p:nvPr>
        </p:nvPicPr>
        <p:blipFill>
          <a:blip r:embed="rId9"/>
          <a:stretch>
            <a:fillRect/>
          </a:stretch>
        </p:blipFill>
        <p:spPr>
          <a:xfrm>
            <a:off x="1366520" y="3435350"/>
            <a:ext cx="1450340" cy="164147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83895" y="789623"/>
            <a:ext cx="1892141" cy="1531144"/>
          </a:xfrm>
          <a:prstGeom prst="rect">
            <a:avLst/>
          </a:prstGeom>
        </p:spPr>
      </p:pic>
      <p:pic>
        <p:nvPicPr>
          <p:cNvPr id="4" name="图片 3"/>
          <p:cNvPicPr>
            <a:picLocks noChangeAspect="1"/>
          </p:cNvPicPr>
          <p:nvPr/>
        </p:nvPicPr>
        <p:blipFill>
          <a:blip r:embed="rId2"/>
          <a:stretch>
            <a:fillRect/>
          </a:stretch>
        </p:blipFill>
        <p:spPr>
          <a:xfrm>
            <a:off x="3491865" y="770573"/>
            <a:ext cx="2156936" cy="1550194"/>
          </a:xfrm>
          <a:prstGeom prst="rect">
            <a:avLst/>
          </a:prstGeom>
        </p:spPr>
      </p:pic>
      <p:pic>
        <p:nvPicPr>
          <p:cNvPr id="6" name="图片 5"/>
          <p:cNvPicPr>
            <a:picLocks noChangeAspect="1"/>
          </p:cNvPicPr>
          <p:nvPr/>
        </p:nvPicPr>
        <p:blipFill>
          <a:blip r:embed="rId3"/>
          <a:stretch>
            <a:fillRect/>
          </a:stretch>
        </p:blipFill>
        <p:spPr>
          <a:xfrm>
            <a:off x="1169670" y="2841784"/>
            <a:ext cx="2275523" cy="1380173"/>
          </a:xfrm>
          <a:prstGeom prst="rect">
            <a:avLst/>
          </a:prstGeom>
        </p:spPr>
      </p:pic>
      <p:pic>
        <p:nvPicPr>
          <p:cNvPr id="7" name="图片 6"/>
          <p:cNvPicPr>
            <a:picLocks noChangeAspect="1"/>
          </p:cNvPicPr>
          <p:nvPr/>
        </p:nvPicPr>
        <p:blipFill>
          <a:blip r:embed="rId4"/>
          <a:stretch>
            <a:fillRect/>
          </a:stretch>
        </p:blipFill>
        <p:spPr>
          <a:xfrm>
            <a:off x="6300311" y="735806"/>
            <a:ext cx="1901190" cy="3417094"/>
          </a:xfrm>
          <a:prstGeom prst="rect">
            <a:avLst/>
          </a:prstGeom>
        </p:spPr>
      </p:pic>
      <p:sp>
        <p:nvSpPr>
          <p:cNvPr id="8" name="矩形 7"/>
          <p:cNvSpPr/>
          <p:nvPr/>
        </p:nvSpPr>
        <p:spPr>
          <a:xfrm>
            <a:off x="4194561" y="3652081"/>
            <a:ext cx="1197764" cy="230832"/>
          </a:xfrm>
          <a:prstGeom prst="rect">
            <a:avLst/>
          </a:prstGeom>
        </p:spPr>
        <p:txBody>
          <a:bodyPr wrap="none">
            <a:spAutoFit/>
          </a:bodyPr>
          <a:lstStyle/>
          <a:p>
            <a:r>
              <a:rPr lang="zh-CN" altLang="en-US" sz="900" dirty="0"/>
              <a:t>Vision programming</a:t>
            </a:r>
            <a:endParaRPr lang="zh-CN" altLang="en-US" sz="900" dirty="0"/>
          </a:p>
        </p:txBody>
      </p:sp>
      <p:sp>
        <p:nvSpPr>
          <p:cNvPr id="9" name="矩形 8"/>
          <p:cNvSpPr/>
          <p:nvPr/>
        </p:nvSpPr>
        <p:spPr>
          <a:xfrm>
            <a:off x="2805786" y="4623787"/>
            <a:ext cx="2502608" cy="246221"/>
          </a:xfrm>
          <a:prstGeom prst="rect">
            <a:avLst/>
          </a:prstGeom>
        </p:spPr>
        <p:txBody>
          <a:bodyPr wrap="none">
            <a:spAutoFit/>
          </a:bodyPr>
          <a:lstStyle/>
          <a:p>
            <a:r>
              <a:rPr lang="en-US" altLang="zh-CN" sz="1000" dirty="0"/>
              <a:t>Clinching base</a:t>
            </a:r>
            <a:r>
              <a:rPr lang="zh-CN" altLang="en-US" sz="1000" dirty="0"/>
              <a:t>(PCB support &amp; miss check)</a:t>
            </a:r>
            <a:endParaRPr lang="zh-CN" altLang="en-US" sz="1000" dirty="0"/>
          </a:p>
        </p:txBody>
      </p:sp>
      <p:cxnSp>
        <p:nvCxnSpPr>
          <p:cNvPr id="10" name="直接箭头连接符 9"/>
          <p:cNvCxnSpPr/>
          <p:nvPr/>
        </p:nvCxnSpPr>
        <p:spPr>
          <a:xfrm flipV="1">
            <a:off x="5328516" y="2139727"/>
            <a:ext cx="939641" cy="156591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直接箭头连接符 11"/>
          <p:cNvCxnSpPr/>
          <p:nvPr/>
        </p:nvCxnSpPr>
        <p:spPr>
          <a:xfrm flipH="1" flipV="1">
            <a:off x="2681621" y="3813686"/>
            <a:ext cx="972503" cy="81010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直接箭头连接符 12"/>
          <p:cNvCxnSpPr/>
          <p:nvPr/>
        </p:nvCxnSpPr>
        <p:spPr>
          <a:xfrm flipH="1" flipV="1">
            <a:off x="1416971" y="1491356"/>
            <a:ext cx="1157288" cy="918686"/>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直接箭头连接符 13"/>
          <p:cNvCxnSpPr>
            <a:stCxn id="20" idx="0"/>
          </p:cNvCxnSpPr>
          <p:nvPr/>
        </p:nvCxnSpPr>
        <p:spPr>
          <a:xfrm flipH="1" flipV="1">
            <a:off x="4501153" y="1761769"/>
            <a:ext cx="16117" cy="91821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矩形 18"/>
          <p:cNvSpPr/>
          <p:nvPr/>
        </p:nvSpPr>
        <p:spPr>
          <a:xfrm>
            <a:off x="1017934" y="2410042"/>
            <a:ext cx="1224061" cy="276999"/>
          </a:xfrm>
          <a:prstGeom prst="rect">
            <a:avLst/>
          </a:prstGeom>
        </p:spPr>
        <p:txBody>
          <a:bodyPr wrap="square">
            <a:spAutoFit/>
          </a:bodyPr>
          <a:lstStyle/>
          <a:p>
            <a:r>
              <a:rPr lang="en-US" altLang="zh-CN" sz="1200" dirty="0"/>
              <a:t>Insertion head</a:t>
            </a:r>
            <a:endParaRPr lang="zh-CN" altLang="en-US" sz="1200" dirty="0"/>
          </a:p>
        </p:txBody>
      </p:sp>
      <p:sp>
        <p:nvSpPr>
          <p:cNvPr id="20" name="矩形 19"/>
          <p:cNvSpPr/>
          <p:nvPr/>
        </p:nvSpPr>
        <p:spPr>
          <a:xfrm>
            <a:off x="4228569" y="2679979"/>
            <a:ext cx="577402" cy="253916"/>
          </a:xfrm>
          <a:prstGeom prst="rect">
            <a:avLst/>
          </a:prstGeom>
        </p:spPr>
        <p:txBody>
          <a:bodyPr wrap="none">
            <a:spAutoFit/>
          </a:bodyPr>
          <a:lstStyle/>
          <a:p>
            <a:r>
              <a:rPr lang="en-US" altLang="zh-CN" sz="1050" dirty="0"/>
              <a:t>Feeder</a:t>
            </a:r>
            <a:endParaRPr lang="zh-CN" altLang="en-US" sz="1050" dirty="0"/>
          </a:p>
        </p:txBody>
      </p:sp>
      <p:sp>
        <p:nvSpPr>
          <p:cNvPr id="18" name="文本框 17"/>
          <p:cNvSpPr txBox="1"/>
          <p:nvPr/>
        </p:nvSpPr>
        <p:spPr>
          <a:xfrm>
            <a:off x="1547813" y="87630"/>
            <a:ext cx="5547836"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a:ln>
                <a:noFill/>
              </a:ln>
              <a:solidFill>
                <a:srgbClr val="000000"/>
              </a:solidFill>
              <a:effectLst/>
              <a:uFillTx/>
              <a:latin typeface="+mj-lt"/>
              <a:ea typeface="+mj-ea"/>
              <a:cs typeface="+mj-cs"/>
              <a:sym typeface="等线" panose="02010600030101010101" pitchFamily="2" charset="-122"/>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3861" y="735330"/>
            <a:ext cx="3017996" cy="344170"/>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800">
                <a:sym typeface="+mn-ea"/>
              </a:rPr>
              <a:t>Machine Insertion Head ASSY</a:t>
            </a:r>
            <a:endParaRPr lang="en-US" altLang="zh-CN" sz="1800">
              <a:sym typeface="+mn-ea"/>
            </a:endParaRPr>
          </a:p>
        </p:txBody>
      </p:sp>
      <p:pic>
        <p:nvPicPr>
          <p:cNvPr id="2" name="图片 1"/>
          <p:cNvPicPr>
            <a:picLocks noChangeAspect="1"/>
          </p:cNvPicPr>
          <p:nvPr/>
        </p:nvPicPr>
        <p:blipFill>
          <a:blip r:embed="rId1"/>
          <a:stretch>
            <a:fillRect/>
          </a:stretch>
        </p:blipFill>
        <p:spPr>
          <a:xfrm>
            <a:off x="6192203" y="1255395"/>
            <a:ext cx="2061686" cy="3281363"/>
          </a:xfrm>
          <a:prstGeom prst="rect">
            <a:avLst/>
          </a:prstGeom>
        </p:spPr>
      </p:pic>
      <p:cxnSp>
        <p:nvCxnSpPr>
          <p:cNvPr id="8" name="直接箭头连接符 7"/>
          <p:cNvCxnSpPr/>
          <p:nvPr/>
        </p:nvCxnSpPr>
        <p:spPr>
          <a:xfrm>
            <a:off x="4464591" y="1383350"/>
            <a:ext cx="2677735"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直接箭头连接符 11"/>
          <p:cNvCxnSpPr/>
          <p:nvPr/>
        </p:nvCxnSpPr>
        <p:spPr>
          <a:xfrm>
            <a:off x="4683666" y="2085342"/>
            <a:ext cx="2350294" cy="2809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直接箭头连接符 12"/>
          <p:cNvCxnSpPr/>
          <p:nvPr/>
        </p:nvCxnSpPr>
        <p:spPr>
          <a:xfrm>
            <a:off x="4464368" y="2832572"/>
            <a:ext cx="2730117" cy="1045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直接箭头连接符 13"/>
          <p:cNvCxnSpPr/>
          <p:nvPr/>
        </p:nvCxnSpPr>
        <p:spPr>
          <a:xfrm>
            <a:off x="4484594" y="3124459"/>
            <a:ext cx="2905460" cy="49804"/>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直接箭头连接符 14"/>
          <p:cNvCxnSpPr/>
          <p:nvPr/>
        </p:nvCxnSpPr>
        <p:spPr>
          <a:xfrm>
            <a:off x="4572000" y="3328009"/>
            <a:ext cx="2416946"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直接箭头连接符 15"/>
          <p:cNvCxnSpPr/>
          <p:nvPr/>
        </p:nvCxnSpPr>
        <p:spPr>
          <a:xfrm>
            <a:off x="4618318" y="2419615"/>
            <a:ext cx="1992218" cy="953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4518184" y="4083697"/>
            <a:ext cx="2730119" cy="5063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矩形 17"/>
          <p:cNvSpPr/>
          <p:nvPr/>
        </p:nvSpPr>
        <p:spPr>
          <a:xfrm>
            <a:off x="2980708" y="1255328"/>
            <a:ext cx="872355" cy="200055"/>
          </a:xfrm>
          <a:prstGeom prst="rect">
            <a:avLst/>
          </a:prstGeom>
        </p:spPr>
        <p:txBody>
          <a:bodyPr wrap="none">
            <a:spAutoFit/>
          </a:bodyPr>
          <a:lstStyle/>
          <a:p>
            <a:r>
              <a:rPr lang="zh-CN" altLang="en-US" sz="700" dirty="0"/>
              <a:t>Connect to moto</a:t>
            </a:r>
            <a:r>
              <a:rPr lang="en-US" altLang="zh-CN" sz="700" dirty="0"/>
              <a:t>r</a:t>
            </a:r>
            <a:endParaRPr lang="zh-CN" altLang="en-US" sz="700" dirty="0"/>
          </a:p>
        </p:txBody>
      </p:sp>
      <p:sp>
        <p:nvSpPr>
          <p:cNvPr id="19" name="矩形 18"/>
          <p:cNvSpPr/>
          <p:nvPr/>
        </p:nvSpPr>
        <p:spPr>
          <a:xfrm>
            <a:off x="2816972" y="2274311"/>
            <a:ext cx="300355" cy="106680"/>
          </a:xfrm>
          <a:prstGeom prst="rect">
            <a:avLst/>
          </a:prstGeom>
        </p:spPr>
        <p:txBody>
          <a:bodyPr wrap="none">
            <a:spAutoFit/>
          </a:bodyPr>
          <a:lstStyle/>
          <a:p>
            <a:r>
              <a:rPr lang="en-US" altLang="zh-CN" sz="100" dirty="0"/>
              <a:t>Programming camera</a:t>
            </a:r>
            <a:endParaRPr lang="zh-CN" altLang="en-US" sz="100" dirty="0"/>
          </a:p>
        </p:txBody>
      </p:sp>
      <p:sp>
        <p:nvSpPr>
          <p:cNvPr id="20" name="矩形 19"/>
          <p:cNvSpPr/>
          <p:nvPr/>
        </p:nvSpPr>
        <p:spPr>
          <a:xfrm>
            <a:off x="3558038" y="1940015"/>
            <a:ext cx="700833" cy="215444"/>
          </a:xfrm>
          <a:prstGeom prst="rect">
            <a:avLst/>
          </a:prstGeom>
        </p:spPr>
        <p:txBody>
          <a:bodyPr wrap="none">
            <a:spAutoFit/>
          </a:bodyPr>
          <a:lstStyle/>
          <a:p>
            <a:r>
              <a:rPr lang="zh-CN" altLang="en-US" sz="800" dirty="0"/>
              <a:t>Head driver</a:t>
            </a:r>
            <a:endParaRPr lang="zh-CN" altLang="en-US" sz="800" dirty="0"/>
          </a:p>
        </p:txBody>
      </p:sp>
      <p:sp>
        <p:nvSpPr>
          <p:cNvPr id="21" name="矩形 20"/>
          <p:cNvSpPr/>
          <p:nvPr/>
        </p:nvSpPr>
        <p:spPr>
          <a:xfrm>
            <a:off x="3724751" y="2699861"/>
            <a:ext cx="699611" cy="200055"/>
          </a:xfrm>
          <a:prstGeom prst="rect">
            <a:avLst/>
          </a:prstGeom>
        </p:spPr>
        <p:txBody>
          <a:bodyPr wrap="square">
            <a:spAutoFit/>
          </a:bodyPr>
          <a:lstStyle/>
          <a:p>
            <a:r>
              <a:rPr lang="zh-CN" altLang="en-US" sz="700" dirty="0"/>
              <a:t>Nozzle</a:t>
            </a:r>
            <a:endParaRPr lang="zh-CN" altLang="en-US" sz="700" dirty="0"/>
          </a:p>
        </p:txBody>
      </p:sp>
      <p:sp>
        <p:nvSpPr>
          <p:cNvPr id="23" name="矩形 22"/>
          <p:cNvSpPr/>
          <p:nvPr/>
        </p:nvSpPr>
        <p:spPr>
          <a:xfrm>
            <a:off x="3901266" y="3218253"/>
            <a:ext cx="550931" cy="215444"/>
          </a:xfrm>
          <a:prstGeom prst="rect">
            <a:avLst/>
          </a:prstGeom>
        </p:spPr>
        <p:txBody>
          <a:bodyPr wrap="square">
            <a:spAutoFit/>
          </a:bodyPr>
          <a:lstStyle/>
          <a:p>
            <a:r>
              <a:rPr lang="zh-CN" altLang="en-US" sz="800" dirty="0"/>
              <a:t>L cutter</a:t>
            </a:r>
            <a:endParaRPr lang="zh-CN" altLang="en-US" sz="800" dirty="0"/>
          </a:p>
        </p:txBody>
      </p:sp>
      <p:sp>
        <p:nvSpPr>
          <p:cNvPr id="24" name="矩形 23"/>
          <p:cNvSpPr/>
          <p:nvPr/>
        </p:nvSpPr>
        <p:spPr>
          <a:xfrm>
            <a:off x="3761882" y="2976239"/>
            <a:ext cx="441146" cy="184666"/>
          </a:xfrm>
          <a:prstGeom prst="rect">
            <a:avLst/>
          </a:prstGeom>
        </p:spPr>
        <p:txBody>
          <a:bodyPr wrap="none">
            <a:spAutoFit/>
          </a:bodyPr>
          <a:lstStyle/>
          <a:p>
            <a:r>
              <a:rPr lang="en-US" altLang="zh-CN" sz="600" dirty="0"/>
              <a:t>R</a:t>
            </a:r>
            <a:r>
              <a:rPr lang="zh-CN" altLang="en-US" sz="600" dirty="0"/>
              <a:t> cutter</a:t>
            </a:r>
            <a:endParaRPr lang="zh-CN" altLang="en-US" sz="600" dirty="0"/>
          </a:p>
        </p:txBody>
      </p:sp>
      <p:sp>
        <p:nvSpPr>
          <p:cNvPr id="26" name="矩形 25"/>
          <p:cNvSpPr/>
          <p:nvPr/>
        </p:nvSpPr>
        <p:spPr>
          <a:xfrm>
            <a:off x="3757776" y="3938132"/>
            <a:ext cx="694421" cy="261610"/>
          </a:xfrm>
          <a:prstGeom prst="rect">
            <a:avLst/>
          </a:prstGeom>
        </p:spPr>
        <p:txBody>
          <a:bodyPr wrap="none">
            <a:spAutoFit/>
          </a:bodyPr>
          <a:lstStyle/>
          <a:p>
            <a:r>
              <a:rPr lang="zh-CN" altLang="en-US" sz="1100" dirty="0"/>
              <a:t>Pedestal</a:t>
            </a:r>
            <a:endParaRPr lang="zh-CN" altLang="en-US" sz="1100" dirty="0"/>
          </a:p>
        </p:txBody>
      </p:sp>
      <p:pic>
        <p:nvPicPr>
          <p:cNvPr id="22" name="Insertion Part.jpg"/>
          <p:cNvPicPr/>
          <p:nvPr/>
        </p:nvPicPr>
        <p:blipFill>
          <a:blip r:embed="rId2"/>
          <a:stretch>
            <a:fillRect/>
          </a:stretch>
        </p:blipFill>
        <p:spPr>
          <a:xfrm>
            <a:off x="744855" y="1447771"/>
            <a:ext cx="2562202" cy="3157768"/>
          </a:xfrm>
          <a:prstGeom prst="rect">
            <a:avLst/>
          </a:prstGeom>
          <a:ln w="12700">
            <a:miter lim="400000"/>
            <a:headEnd/>
            <a:tailEnd/>
          </a:ln>
        </p:spPr>
      </p:pic>
      <p:sp>
        <p:nvSpPr>
          <p:cNvPr id="4" name="文本框 3"/>
          <p:cNvSpPr txBox="1"/>
          <p:nvPr/>
        </p:nvSpPr>
        <p:spPr>
          <a:xfrm>
            <a:off x="1547813" y="87630"/>
            <a:ext cx="5547836" cy="621506"/>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a:ln>
                <a:noFill/>
              </a:ln>
              <a:solidFill>
                <a:srgbClr val="000000"/>
              </a:solidFill>
              <a:effectLst/>
              <a:uFillTx/>
              <a:latin typeface="+mj-lt"/>
              <a:ea typeface="+mj-ea"/>
              <a:cs typeface="+mj-cs"/>
              <a:sym typeface="等线" panose="02010600030101010101" pitchFamily="2" charset="-122"/>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43612" y="591539"/>
            <a:ext cx="2104073" cy="344170"/>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800" dirty="0">
                <a:sym typeface="+mn-ea"/>
              </a:rPr>
              <a:t>Clinching system</a:t>
            </a:r>
            <a:endParaRPr lang="en-US" altLang="zh-CN" sz="1800" dirty="0">
              <a:sym typeface="+mn-ea"/>
            </a:endParaRPr>
          </a:p>
        </p:txBody>
      </p:sp>
      <p:pic>
        <p:nvPicPr>
          <p:cNvPr id="1073743246" name="图片 1073743245" descr="222"/>
          <p:cNvPicPr>
            <a:picLocks noChangeAspect="1"/>
          </p:cNvPicPr>
          <p:nvPr/>
        </p:nvPicPr>
        <p:blipFill>
          <a:blip r:embed="rId1"/>
          <a:srcRect l="29395" r="29683" b="19264"/>
          <a:stretch>
            <a:fillRect/>
          </a:stretch>
        </p:blipFill>
        <p:spPr>
          <a:xfrm>
            <a:off x="7547634" y="2072539"/>
            <a:ext cx="1451420" cy="3060000"/>
          </a:xfrm>
          <a:prstGeom prst="rect">
            <a:avLst/>
          </a:prstGeom>
          <a:noFill/>
          <a:ln w="9525">
            <a:noFill/>
          </a:ln>
        </p:spPr>
      </p:pic>
      <p:sp>
        <p:nvSpPr>
          <p:cNvPr id="100" name="文本框 99"/>
          <p:cNvSpPr txBox="1"/>
          <p:nvPr/>
        </p:nvSpPr>
        <p:spPr>
          <a:xfrm>
            <a:off x="5940095" y="987640"/>
            <a:ext cx="3096215" cy="1384995"/>
          </a:xfrm>
          <a:prstGeom prst="rect">
            <a:avLst/>
          </a:prstGeom>
          <a:noFill/>
          <a:ln w="9525">
            <a:noFill/>
          </a:ln>
        </p:spPr>
        <p:txBody>
          <a:bodyPr wrap="square">
            <a:spAutoFit/>
          </a:bodyPr>
          <a:lstStyle/>
          <a:p>
            <a:pPr algn="l">
              <a:buClrTx/>
              <a:buSzTx/>
              <a:buFontTx/>
            </a:pPr>
            <a:r>
              <a:rPr lang="en-US" altLang="zh-CN" sz="1050" dirty="0">
                <a:solidFill>
                  <a:schemeClr val="tx1"/>
                </a:solidFill>
                <a:effectLst/>
                <a:latin typeface="等线" panose="02010600030101010101" pitchFamily="2" charset="-122"/>
                <a:ea typeface="等线" panose="02010600030101010101" pitchFamily="2" charset="-122"/>
                <a:cs typeface="Arial" panose="020B0604020202020204" pitchFamily="34" charset="0"/>
              </a:rPr>
              <a:t>I</a:t>
            </a:r>
            <a:r>
              <a:rPr lang="zh-CN" altLang="en-US" sz="1050" dirty="0">
                <a:solidFill>
                  <a:schemeClr val="tx1"/>
                </a:solidFill>
                <a:effectLst/>
                <a:latin typeface="等线" panose="02010600030101010101" pitchFamily="2" charset="-122"/>
                <a:ea typeface="等线" panose="02010600030101010101" pitchFamily="2" charset="-122"/>
                <a:cs typeface="Arial" panose="020B0604020202020204" pitchFamily="34" charset="0"/>
              </a:rPr>
              <a:t>f the detection system detects that the insertion has completed successfully Go to the next step, if it is not completed, the machine will stop and report an error.) After that, the X-Y workbench will send the PCB completed by the insertion to the right track</a:t>
            </a:r>
            <a:endParaRPr lang="zh-CN" altLang="en-US" sz="1050" i="1" dirty="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indent="0"/>
            <a:endParaRPr lang="zh-CN" altLang="en-US" sz="1050" dirty="0">
              <a:latin typeface="Arial" panose="020B0604020202020204" pitchFamily="34" charset="0"/>
              <a:cs typeface="Arial" panose="020B0604020202020204" pitchFamily="34" charset="0"/>
            </a:endParaRPr>
          </a:p>
          <a:p>
            <a:pPr indent="0"/>
            <a:endParaRPr lang="zh-CN" altLang="en-US" sz="1050" dirty="0">
              <a:latin typeface="Arial" panose="020B0604020202020204" pitchFamily="34" charset="0"/>
              <a:cs typeface="Arial" panose="020B0604020202020204" pitchFamily="34" charset="0"/>
            </a:endParaRPr>
          </a:p>
        </p:txBody>
      </p:sp>
      <p:sp>
        <p:nvSpPr>
          <p:cNvPr id="4" name="文本框 3"/>
          <p:cNvSpPr txBox="1"/>
          <p:nvPr/>
        </p:nvSpPr>
        <p:spPr>
          <a:xfrm>
            <a:off x="3900035" y="1047338"/>
            <a:ext cx="2088145" cy="47440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anchor="t" forceAA="0">
            <a:noAutofit/>
          </a:bodyPr>
          <a:lstStyle/>
          <a:p>
            <a:pPr marL="0" marR="0" indent="0" algn="ctr" defTabSz="914400" rtl="0" fontAlgn="auto" latinLnBrk="0" hangingPunct="0">
              <a:lnSpc>
                <a:spcPct val="100000"/>
              </a:lnSpc>
              <a:spcBef>
                <a:spcPts val="0"/>
              </a:spcBef>
              <a:spcAft>
                <a:spcPts val="0"/>
              </a:spcAft>
              <a:buClrTx/>
              <a:buSzTx/>
              <a:buFontTx/>
              <a:buNone/>
            </a:pPr>
            <a:r>
              <a:rPr lang="en-US" altLang="zh-CN" sz="1800" b="1" dirty="0">
                <a:ln>
                  <a:noFill/>
                </a:ln>
                <a:solidFill>
                  <a:srgbClr val="000000"/>
                </a:solidFill>
                <a:effectLst/>
                <a:uFillTx/>
                <a:latin typeface="等线" panose="02010600030101010101" pitchFamily="2" charset="-122"/>
                <a:ea typeface="+mj-ea"/>
                <a:cs typeface="+mj-cs"/>
                <a:sym typeface="等线" panose="02010600030101010101" pitchFamily="2" charset="-122"/>
              </a:rPr>
              <a:t>S7020 Series Insertion Machine</a:t>
            </a:r>
            <a:endParaRPr kumimoji="0" lang="en-US" altLang="zh-CN" sz="1800" b="1" i="0" u="none" strike="noStrike" cap="none" spc="0" normalizeH="0" baseline="0" dirty="0">
              <a:ln>
                <a:noFill/>
              </a:ln>
              <a:solidFill>
                <a:srgbClr val="000000"/>
              </a:solidFill>
              <a:effectLst/>
              <a:uFillTx/>
              <a:latin typeface="+mj-lt"/>
              <a:ea typeface="+mj-ea"/>
              <a:cs typeface="+mj-cs"/>
              <a:sym typeface="等线" panose="02010600030101010101" pitchFamily="2" charset="-122"/>
            </a:endParaRPr>
          </a:p>
        </p:txBody>
      </p:sp>
      <p:sp>
        <p:nvSpPr>
          <p:cNvPr id="8" name="文本框 7"/>
          <p:cNvSpPr txBox="1"/>
          <p:nvPr/>
        </p:nvSpPr>
        <p:spPr>
          <a:xfrm>
            <a:off x="251701" y="591539"/>
            <a:ext cx="1728120" cy="344170"/>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800" dirty="0">
                <a:sym typeface="+mn-ea"/>
              </a:rPr>
              <a:t>Feeding system</a:t>
            </a:r>
            <a:endParaRPr lang="en-US" altLang="zh-CN" sz="1800" dirty="0">
              <a:sym typeface="+mn-ea"/>
            </a:endParaRPr>
          </a:p>
        </p:txBody>
      </p:sp>
      <p:sp>
        <p:nvSpPr>
          <p:cNvPr id="9" name="矩形 8"/>
          <p:cNvSpPr/>
          <p:nvPr/>
        </p:nvSpPr>
        <p:spPr>
          <a:xfrm>
            <a:off x="1979822" y="660375"/>
            <a:ext cx="2808194" cy="18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 dirty="0">
                <a:latin typeface="Arial" panose="020B0604020202020204" pitchFamily="34" charset="0"/>
                <a:cs typeface="Arial" panose="020B0604020202020204" pitchFamily="34" charset="0"/>
              </a:rPr>
              <a:t>Design different feeders based on component package</a:t>
            </a:r>
            <a:endParaRPr lang="zh-CN" altLang="en-US" sz="80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2"/>
          <a:stretch>
            <a:fillRect/>
          </a:stretch>
        </p:blipFill>
        <p:spPr>
          <a:xfrm>
            <a:off x="251701" y="1035132"/>
            <a:ext cx="947744" cy="928694"/>
          </a:xfrm>
          <a:prstGeom prst="rect">
            <a:avLst/>
          </a:prstGeom>
          <a:ln>
            <a:solidFill>
              <a:schemeClr val="accent1">
                <a:lumMod val="75000"/>
              </a:schemeClr>
            </a:solidFill>
          </a:ln>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775" y="1017775"/>
            <a:ext cx="863657" cy="936000"/>
          </a:xfrm>
          <a:prstGeom prst="rect">
            <a:avLst/>
          </a:prstGeom>
          <a:ln>
            <a:solidFill>
              <a:schemeClr val="accent1">
                <a:lumMod val="60000"/>
                <a:lumOff val="40000"/>
              </a:schemeClr>
            </a:solidFill>
          </a:ln>
        </p:spPr>
      </p:pic>
      <p:pic>
        <p:nvPicPr>
          <p:cNvPr id="14" name="图片 13"/>
          <p:cNvPicPr>
            <a:picLocks noChangeAspect="1"/>
          </p:cNvPicPr>
          <p:nvPr/>
        </p:nvPicPr>
        <p:blipFill>
          <a:blip r:embed="rId4"/>
          <a:stretch>
            <a:fillRect/>
          </a:stretch>
        </p:blipFill>
        <p:spPr>
          <a:xfrm>
            <a:off x="2327762" y="1026791"/>
            <a:ext cx="1347880" cy="936000"/>
          </a:xfrm>
          <a:prstGeom prst="rect">
            <a:avLst/>
          </a:prstGeom>
          <a:ln>
            <a:solidFill>
              <a:schemeClr val="accent1">
                <a:lumMod val="50000"/>
              </a:schemeClr>
            </a:solidFill>
          </a:ln>
        </p:spPr>
      </p:pic>
      <p:pic>
        <p:nvPicPr>
          <p:cNvPr id="16" name="图片 15"/>
          <p:cNvPicPr>
            <a:picLocks noChangeAspect="1"/>
          </p:cNvPicPr>
          <p:nvPr/>
        </p:nvPicPr>
        <p:blipFill>
          <a:blip r:embed="rId5"/>
          <a:stretch>
            <a:fillRect/>
          </a:stretch>
        </p:blipFill>
        <p:spPr>
          <a:xfrm>
            <a:off x="262426" y="2194814"/>
            <a:ext cx="1288374" cy="936000"/>
          </a:xfrm>
          <a:prstGeom prst="rect">
            <a:avLst/>
          </a:prstGeom>
          <a:ln>
            <a:solidFill>
              <a:schemeClr val="accent1">
                <a:lumMod val="50000"/>
              </a:schemeClr>
            </a:solidFill>
          </a:ln>
        </p:spPr>
      </p:pic>
      <p:pic>
        <p:nvPicPr>
          <p:cNvPr id="18" name="图片 17"/>
          <p:cNvPicPr>
            <a:picLocks noChangeAspect="1"/>
          </p:cNvPicPr>
          <p:nvPr/>
        </p:nvPicPr>
        <p:blipFill>
          <a:blip r:embed="rId6"/>
          <a:stretch>
            <a:fillRect/>
          </a:stretch>
        </p:blipFill>
        <p:spPr>
          <a:xfrm>
            <a:off x="269644" y="3237211"/>
            <a:ext cx="3444959" cy="1836000"/>
          </a:xfrm>
          <a:prstGeom prst="rect">
            <a:avLst/>
          </a:prstGeom>
          <a:ln>
            <a:solidFill>
              <a:schemeClr val="accent1">
                <a:lumMod val="50000"/>
              </a:schemeClr>
            </a:solidFill>
          </a:ln>
        </p:spPr>
      </p:pic>
      <p:pic>
        <p:nvPicPr>
          <p:cNvPr id="20" name="图片 19"/>
          <p:cNvPicPr>
            <a:picLocks noChangeAspect="1"/>
          </p:cNvPicPr>
          <p:nvPr/>
        </p:nvPicPr>
        <p:blipFill>
          <a:blip r:embed="rId7"/>
          <a:stretch>
            <a:fillRect/>
          </a:stretch>
        </p:blipFill>
        <p:spPr>
          <a:xfrm>
            <a:off x="2335157" y="2140814"/>
            <a:ext cx="1397902" cy="1044000"/>
          </a:xfrm>
          <a:prstGeom prst="rect">
            <a:avLst/>
          </a:prstGeom>
          <a:ln>
            <a:solidFill>
              <a:schemeClr val="tx2">
                <a:lumMod val="50000"/>
              </a:schemeClr>
            </a:solidFill>
          </a:ln>
        </p:spPr>
      </p:pic>
      <p:pic>
        <p:nvPicPr>
          <p:cNvPr id="31" name="图片 30" descr="夹爪.JPG"/>
          <p:cNvPicPr>
            <a:picLocks noChangeAspect="1"/>
          </p:cNvPicPr>
          <p:nvPr/>
        </p:nvPicPr>
        <p:blipFill>
          <a:blip r:embed="rId8"/>
          <a:stretch>
            <a:fillRect/>
          </a:stretch>
        </p:blipFill>
        <p:spPr>
          <a:xfrm>
            <a:off x="4108552" y="2402102"/>
            <a:ext cx="3133748" cy="993751"/>
          </a:xfrm>
          <a:prstGeom prst="rect">
            <a:avLst/>
          </a:prstGeom>
        </p:spPr>
      </p:pic>
      <p:sp>
        <p:nvSpPr>
          <p:cNvPr id="32" name="文本框 31"/>
          <p:cNvSpPr txBox="1"/>
          <p:nvPr/>
        </p:nvSpPr>
        <p:spPr>
          <a:xfrm>
            <a:off x="4122056" y="2055855"/>
            <a:ext cx="2987480" cy="315469"/>
          </a:xfrm>
          <a:prstGeom prst="rect">
            <a:avLst/>
          </a:prstGeom>
          <a:solidFill>
            <a:schemeClr val="accent5"/>
          </a:solidFill>
          <a:ln w="12700" cap="flat">
            <a:solidFill>
              <a:srgbClr val="0070C0"/>
            </a:solidFill>
            <a:miter lim="400000"/>
          </a:ln>
        </p:spPr>
        <p:style>
          <a:lnRef idx="0">
            <a:srgbClr val="FFFFFF"/>
          </a:lnRef>
          <a:fillRef idx="0">
            <a:srgbClr val="FFFFFF"/>
          </a:fillRef>
          <a:effectRef idx="0">
            <a:srgbClr val="FFFFFF"/>
          </a:effectRef>
          <a:fontRef idx="none"/>
        </p:style>
        <p:txBody>
          <a:bodyPr rot="0" vertOverflow="overflow" horzOverflow="overflow" vert="horz" wrap="square" lIns="34289" tIns="34289" rIns="34289" bIns="34289" numCol="1" spcCol="38100" rtlCol="0" fromWordArt="0" anchor="t" anchorCtr="0" forceAA="0" compatLnSpc="1">
            <a:spAutoFit/>
          </a:bodyPr>
          <a:lstStyle/>
          <a:p>
            <a:pPr lvl="0" algn="l"/>
            <a:r>
              <a:rPr lang="en-US" altLang="zh-CN" sz="1600" dirty="0">
                <a:sym typeface="+mn-ea"/>
              </a:rPr>
              <a:t>Insertion Head Gripper/Nozzle</a:t>
            </a:r>
            <a:endParaRPr lang="en-US" altLang="zh-CN" sz="1600" dirty="0">
              <a:sym typeface="+mn-ea"/>
            </a:endParaRPr>
          </a:p>
        </p:txBody>
      </p:sp>
      <p:pic>
        <p:nvPicPr>
          <p:cNvPr id="33" name="图片 32"/>
          <p:cNvPicPr>
            <a:picLocks noChangeAspect="1"/>
          </p:cNvPicPr>
          <p:nvPr/>
        </p:nvPicPr>
        <p:blipFill>
          <a:blip r:embed="rId9"/>
          <a:stretch>
            <a:fillRect/>
          </a:stretch>
        </p:blipFill>
        <p:spPr>
          <a:xfrm>
            <a:off x="4122056" y="3413668"/>
            <a:ext cx="3105968" cy="170537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1"/>
          <p:cNvSpPr txBox="1"/>
          <p:nvPr/>
        </p:nvSpPr>
        <p:spPr>
          <a:xfrm>
            <a:off x="755650" y="3832225"/>
            <a:ext cx="1423988" cy="460375"/>
          </a:xfrm>
          <a:prstGeom prst="rect">
            <a:avLst/>
          </a:prstGeom>
          <a:noFill/>
          <a:ln w="9525">
            <a:noFill/>
          </a:ln>
        </p:spPr>
        <p:txBody>
          <a:bodyPr wrap="square" anchor="t" anchorCtr="0">
            <a:spAutoFit/>
          </a:bodyPr>
          <a:lstStyle/>
          <a:p>
            <a:pPr eaLnBrk="0" hangingPunct="0"/>
            <a:r>
              <a:rPr lang="en-US" altLang="zh-CN" sz="2400" b="1" dirty="0">
                <a:latin typeface="Arial" panose="020B0604020202020204" pitchFamily="34" charset="0"/>
                <a:ea typeface="等线" panose="02010600030101010101" pitchFamily="2" charset="-122"/>
              </a:rPr>
              <a:t>S7020T</a:t>
            </a:r>
            <a:endParaRPr lang="en-US" altLang="zh-CN" sz="2400" b="1" dirty="0">
              <a:latin typeface="Arial" panose="020B0604020202020204" pitchFamily="34" charset="0"/>
              <a:ea typeface="等线" panose="02010600030101010101" pitchFamily="2" charset="-122"/>
            </a:endParaRPr>
          </a:p>
        </p:txBody>
      </p:sp>
      <p:sp>
        <p:nvSpPr>
          <p:cNvPr id="20483" name="文本框 3"/>
          <p:cNvSpPr txBox="1"/>
          <p:nvPr/>
        </p:nvSpPr>
        <p:spPr>
          <a:xfrm>
            <a:off x="3419475" y="1244600"/>
            <a:ext cx="3825875" cy="368300"/>
          </a:xfrm>
          <a:prstGeom prst="rect">
            <a:avLst/>
          </a:prstGeom>
          <a:noFill/>
          <a:ln w="9525">
            <a:noFill/>
          </a:ln>
        </p:spPr>
        <p:txBody>
          <a:bodyPr wrap="square" anchor="t" anchorCtr="0">
            <a:spAutoFit/>
          </a:bodyPr>
          <a:lstStyle/>
          <a:p>
            <a:pPr eaLnBrk="0" hangingPunct="0"/>
            <a:r>
              <a:rPr lang="zh-CN" altLang="en-US">
                <a:latin typeface="Arial" panose="020B0604020202020204" pitchFamily="34" charset="0"/>
                <a:ea typeface="等线" panose="02010600030101010101" pitchFamily="2" charset="-122"/>
              </a:rPr>
              <a:t>Applicable </a:t>
            </a:r>
            <a:r>
              <a:rPr lang="en-US" altLang="zh-CN">
                <a:latin typeface="Arial" panose="020B0604020202020204" pitchFamily="34" charset="0"/>
                <a:ea typeface="等线" panose="02010600030101010101" pitchFamily="2" charset="-122"/>
              </a:rPr>
              <a:t>components: </a:t>
            </a:r>
            <a:r>
              <a:rPr lang="en-US" altLang="zh-CN" b="1">
                <a:latin typeface="Arial" panose="020B0604020202020204" pitchFamily="34" charset="0"/>
                <a:ea typeface="等线" panose="02010600030101010101" pitchFamily="2" charset="-122"/>
              </a:rPr>
              <a:t>Terminal</a:t>
            </a:r>
            <a:r>
              <a:rPr lang="en-US" altLang="zh-CN">
                <a:latin typeface="等线" panose="02010600030101010101" pitchFamily="2" charset="-122"/>
                <a:ea typeface="等线" panose="02010600030101010101" pitchFamily="2" charset="-122"/>
              </a:rPr>
              <a:t> </a:t>
            </a:r>
            <a:endParaRPr lang="en-US" altLang="zh-CN">
              <a:latin typeface="等线" panose="02010600030101010101" pitchFamily="2" charset="-122"/>
              <a:ea typeface="等线" panose="02010600030101010101" pitchFamily="2" charset="-122"/>
            </a:endParaRPr>
          </a:p>
        </p:txBody>
      </p:sp>
      <p:pic>
        <p:nvPicPr>
          <p:cNvPr id="20484" name="图片 10"/>
          <p:cNvPicPr>
            <a:picLocks noChangeAspect="1"/>
          </p:cNvPicPr>
          <p:nvPr/>
        </p:nvPicPr>
        <p:blipFill>
          <a:blip r:embed="rId1"/>
          <a:stretch>
            <a:fillRect/>
          </a:stretch>
        </p:blipFill>
        <p:spPr>
          <a:xfrm rot="5400000">
            <a:off x="4686650" y="1317948"/>
            <a:ext cx="850679" cy="1368000"/>
          </a:xfrm>
          <a:prstGeom prst="rect">
            <a:avLst/>
          </a:prstGeom>
          <a:noFill/>
          <a:ln w="9525">
            <a:noFill/>
          </a:ln>
        </p:spPr>
      </p:pic>
      <p:pic>
        <p:nvPicPr>
          <p:cNvPr id="20485" name="图片 1" descr="图片 1"/>
          <p:cNvPicPr>
            <a:picLocks noChangeAspect="1"/>
          </p:cNvPicPr>
          <p:nvPr/>
        </p:nvPicPr>
        <p:blipFill>
          <a:blip r:embed="rId2"/>
          <a:stretch>
            <a:fillRect/>
          </a:stretch>
        </p:blipFill>
        <p:spPr>
          <a:xfrm>
            <a:off x="250825" y="1635125"/>
            <a:ext cx="2405063" cy="2197100"/>
          </a:xfrm>
          <a:prstGeom prst="rect">
            <a:avLst/>
          </a:prstGeom>
          <a:noFill/>
          <a:ln w="12700">
            <a:noFill/>
          </a:ln>
        </p:spPr>
      </p:pic>
      <p:sp>
        <p:nvSpPr>
          <p:cNvPr id="20486" name="文本框 12"/>
          <p:cNvSpPr txBox="1"/>
          <p:nvPr/>
        </p:nvSpPr>
        <p:spPr>
          <a:xfrm>
            <a:off x="3462338" y="4124325"/>
            <a:ext cx="2398712" cy="368300"/>
          </a:xfrm>
          <a:prstGeom prst="rect">
            <a:avLst/>
          </a:prstGeom>
          <a:noFill/>
          <a:ln w="9525">
            <a:noFill/>
          </a:ln>
        </p:spPr>
        <p:txBody>
          <a:bodyPr wrap="square" anchor="t" anchorCtr="0">
            <a:spAutoFit/>
          </a:bodyPr>
          <a:lstStyle/>
          <a:p>
            <a:pPr eaLnBrk="0" hangingPunct="0"/>
            <a:r>
              <a:rPr lang="en-US" altLang="zh-CN">
                <a:latin typeface="Arial" panose="020B0604020202020204" pitchFamily="34" charset="0"/>
                <a:ea typeface="等线" panose="02010600030101010101" pitchFamily="2" charset="-122"/>
              </a:rPr>
              <a:t>Speed:</a:t>
            </a:r>
            <a:r>
              <a:rPr lang="en-US" altLang="zh-CN" b="1">
                <a:latin typeface="Arial" panose="020B0604020202020204" pitchFamily="34" charset="0"/>
                <a:ea typeface="等线" panose="02010600030101010101" pitchFamily="2" charset="-122"/>
              </a:rPr>
              <a:t>12000CPH</a:t>
            </a:r>
            <a:endParaRPr lang="en-US" altLang="zh-CN" b="1">
              <a:latin typeface="Arial" panose="020B0604020202020204" pitchFamily="34" charset="0"/>
              <a:ea typeface="等线" panose="02010600030101010101" pitchFamily="2" charset="-122"/>
            </a:endParaRPr>
          </a:p>
        </p:txBody>
      </p:sp>
      <p:sp>
        <p:nvSpPr>
          <p:cNvPr id="20487" name="文本框 13"/>
          <p:cNvSpPr txBox="1"/>
          <p:nvPr/>
        </p:nvSpPr>
        <p:spPr>
          <a:xfrm>
            <a:off x="3419475" y="2347913"/>
            <a:ext cx="5233988" cy="368300"/>
          </a:xfrm>
          <a:prstGeom prst="rect">
            <a:avLst/>
          </a:prstGeom>
          <a:noFill/>
          <a:ln w="9525">
            <a:noFill/>
          </a:ln>
        </p:spPr>
        <p:txBody>
          <a:bodyPr wrap="square" anchor="t" anchorCtr="0">
            <a:spAutoFit/>
          </a:bodyPr>
          <a:lstStyle/>
          <a:p>
            <a:pPr eaLnBrk="0" hangingPunct="0"/>
            <a:r>
              <a:rPr lang="zh-CN" altLang="en-US" dirty="0">
                <a:latin typeface="Arial" panose="020B0604020202020204" pitchFamily="34" charset="0"/>
                <a:ea typeface="等线" panose="02010600030101010101" pitchFamily="2" charset="-122"/>
              </a:rPr>
              <a:t>2 insertion heads and 2 reel feeder</a:t>
            </a:r>
            <a:r>
              <a:rPr lang="en-US" altLang="zh-CN" dirty="0">
                <a:latin typeface="Arial" panose="020B0604020202020204" pitchFamily="34" charset="0"/>
                <a:ea typeface="等线" panose="02010600030101010101" pitchFamily="2" charset="-122"/>
              </a:rPr>
              <a:t>/bowl feeder</a:t>
            </a:r>
            <a:endParaRPr lang="zh-CN" altLang="en-US" dirty="0">
              <a:latin typeface="Arial" panose="020B0604020202020204" pitchFamily="34" charset="0"/>
              <a:ea typeface="等线" panose="02010600030101010101" pitchFamily="2" charset="-122"/>
            </a:endParaRPr>
          </a:p>
        </p:txBody>
      </p:sp>
      <p:pic>
        <p:nvPicPr>
          <p:cNvPr id="20488" name="图片 14" descr="S7000T-Terminal-insertion-machine-2-heads-10"/>
          <p:cNvPicPr>
            <a:picLocks noChangeAspect="1"/>
          </p:cNvPicPr>
          <p:nvPr/>
        </p:nvPicPr>
        <p:blipFill>
          <a:blip r:embed="rId3"/>
          <a:srcRect t="45593" b="14764"/>
          <a:stretch>
            <a:fillRect/>
          </a:stretch>
        </p:blipFill>
        <p:spPr>
          <a:xfrm>
            <a:off x="3492500" y="2716213"/>
            <a:ext cx="1223963" cy="1081087"/>
          </a:xfrm>
          <a:prstGeom prst="rect">
            <a:avLst/>
          </a:prstGeom>
          <a:noFill/>
          <a:ln w="9525">
            <a:noFill/>
          </a:ln>
        </p:spPr>
      </p:pic>
      <p:grpSp>
        <p:nvGrpSpPr>
          <p:cNvPr id="20489" name="组合 3"/>
          <p:cNvGrpSpPr>
            <a:grpSpLocks noChangeAspect="1"/>
          </p:cNvGrpSpPr>
          <p:nvPr/>
        </p:nvGrpSpPr>
        <p:grpSpPr>
          <a:xfrm>
            <a:off x="5364163" y="2716213"/>
            <a:ext cx="2033587" cy="1081087"/>
            <a:chOff x="9014" y="6318"/>
            <a:chExt cx="1602" cy="850"/>
          </a:xfrm>
        </p:grpSpPr>
        <p:pic>
          <p:nvPicPr>
            <p:cNvPr id="20490" name="图片 12"/>
            <p:cNvPicPr>
              <a:picLocks noChangeAspect="1"/>
            </p:cNvPicPr>
            <p:nvPr/>
          </p:nvPicPr>
          <p:blipFill>
            <a:blip r:embed="rId4"/>
            <a:stretch>
              <a:fillRect/>
            </a:stretch>
          </p:blipFill>
          <p:spPr>
            <a:xfrm>
              <a:off x="9014" y="6318"/>
              <a:ext cx="808" cy="850"/>
            </a:xfrm>
            <a:prstGeom prst="rect">
              <a:avLst/>
            </a:prstGeom>
            <a:noFill/>
            <a:ln w="9525">
              <a:noFill/>
            </a:ln>
          </p:spPr>
        </p:pic>
        <p:pic>
          <p:nvPicPr>
            <p:cNvPr id="20491" name="图片 2"/>
            <p:cNvPicPr>
              <a:picLocks noChangeAspect="1"/>
            </p:cNvPicPr>
            <p:nvPr/>
          </p:nvPicPr>
          <p:blipFill>
            <a:blip r:embed="rId4"/>
            <a:stretch>
              <a:fillRect/>
            </a:stretch>
          </p:blipFill>
          <p:spPr>
            <a:xfrm>
              <a:off x="9808" y="6318"/>
              <a:ext cx="808" cy="850"/>
            </a:xfrm>
            <a:prstGeom prst="rect">
              <a:avLst/>
            </a:prstGeom>
            <a:noFill/>
            <a:ln w="9525">
              <a:noFill/>
            </a:ln>
          </p:spPr>
        </p:pic>
      </p:grpSp>
      <p:sp>
        <p:nvSpPr>
          <p:cNvPr id="5" name="加号 4"/>
          <p:cNvSpPr/>
          <p:nvPr/>
        </p:nvSpPr>
        <p:spPr>
          <a:xfrm>
            <a:off x="4752975" y="3005138"/>
            <a:ext cx="574675" cy="50482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8" name="流程图: 摘录 7"/>
          <p:cNvSpPr/>
          <p:nvPr/>
        </p:nvSpPr>
        <p:spPr>
          <a:xfrm rot="5400000">
            <a:off x="2987675" y="1284288"/>
            <a:ext cx="287338"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流程图: 摘录 8"/>
          <p:cNvSpPr/>
          <p:nvPr/>
        </p:nvSpPr>
        <p:spPr>
          <a:xfrm rot="5400000">
            <a:off x="2986881" y="2428081"/>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0" name="流程图: 摘录 9"/>
          <p:cNvSpPr/>
          <p:nvPr/>
        </p:nvSpPr>
        <p:spPr>
          <a:xfrm rot="5400000">
            <a:off x="2986881" y="4164806"/>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1" name="文本框 10"/>
          <p:cNvSpPr txBox="1"/>
          <p:nvPr/>
        </p:nvSpPr>
        <p:spPr>
          <a:xfrm>
            <a:off x="1223766" y="60257"/>
            <a:ext cx="6408445" cy="584775"/>
          </a:xfrm>
          <a:prstGeom prst="rect">
            <a:avLst/>
          </a:prstGeom>
          <a:noFill/>
        </p:spPr>
        <p:txBody>
          <a:bodyPr wrap="square">
            <a:spAutoFit/>
          </a:bodyPr>
          <a:lstStyle/>
          <a:p>
            <a:pPr>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Detail Presentation about </a:t>
            </a:r>
            <a:r>
              <a:rPr lang="en-US" altLang="zh-CN" sz="1600" b="1" dirty="0">
                <a:solidFill>
                  <a:schemeClr val="accent5">
                    <a:lumMod val="50000"/>
                  </a:schemeClr>
                </a:solidFill>
                <a:latin typeface="Arial" panose="020B0604020202020204" pitchFamily="34" charset="0"/>
                <a:cs typeface="Arial" panose="020B0604020202020204" pitchFamily="34" charset="0"/>
              </a:rPr>
              <a:t>S7020T Terminal Insertion Machine</a:t>
            </a:r>
            <a:endParaRPr lang="en-US" altLang="zh-CN" sz="1600" b="1" dirty="0">
              <a:solidFill>
                <a:schemeClr val="accent5">
                  <a:lumMod val="50000"/>
                </a:schemeClr>
              </a:solidFill>
              <a:latin typeface="Arial" panose="020B0604020202020204" pitchFamily="34" charset="0"/>
              <a:cs typeface="Arial" panose="020B0604020202020204" pitchFamily="34" charset="0"/>
            </a:endParaRPr>
          </a:p>
          <a:p>
            <a:pPr marR="0" defTabSz="914400">
              <a:buClrTx/>
              <a:buSzTx/>
              <a:buFontTx/>
              <a:buNone/>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 </a:t>
            </a:r>
            <a:endPar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2" name="文本框 1"/>
          <p:cNvSpPr txBox="1"/>
          <p:nvPr/>
        </p:nvSpPr>
        <p:spPr>
          <a:xfrm>
            <a:off x="1199930" y="573813"/>
            <a:ext cx="7033066" cy="584775"/>
          </a:xfrm>
          <a:prstGeom prst="rect">
            <a:avLst/>
          </a:prstGeom>
          <a:noFill/>
        </p:spPr>
        <p:txBody>
          <a:bodyPr wrap="square">
            <a:spAutoFit/>
          </a:bodyPr>
          <a:lstStyle/>
          <a:p>
            <a:pPr>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It is used to insert terminal components into a PCB automatically.</a:t>
            </a:r>
            <a:endParaRPr lang="en-US" altLang="zh-CN" sz="1600" b="1" dirty="0">
              <a:solidFill>
                <a:schemeClr val="accent5">
                  <a:lumMod val="50000"/>
                </a:schemeClr>
              </a:solidFill>
              <a:latin typeface="Arial" panose="020B0604020202020204" pitchFamily="34" charset="0"/>
              <a:cs typeface="Arial" panose="020B0604020202020204" pitchFamily="34" charset="0"/>
            </a:endParaRPr>
          </a:p>
          <a:p>
            <a:pPr marR="0" defTabSz="914400">
              <a:buClrTx/>
              <a:buSzTx/>
              <a:buFontTx/>
              <a:buNone/>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 </a:t>
            </a:r>
            <a:endPar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cxnSp>
        <p:nvCxnSpPr>
          <p:cNvPr id="7" name="直接连接符 6"/>
          <p:cNvCxnSpPr/>
          <p:nvPr/>
        </p:nvCxnSpPr>
        <p:spPr>
          <a:xfrm flipH="1">
            <a:off x="7464830" y="2571750"/>
            <a:ext cx="131380" cy="126047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8197" y="2716213"/>
            <a:ext cx="991778" cy="1074852"/>
          </a:xfrm>
          <a:prstGeom prst="rect">
            <a:avLst/>
          </a:prstGeom>
          <a:ln>
            <a:solidFill>
              <a:schemeClr val="accent1">
                <a:lumMod val="20000"/>
                <a:lumOff val="80000"/>
              </a:schemeClr>
            </a:solidFill>
          </a:ln>
        </p:spPr>
      </p:pic>
    </p:spTree>
  </p:cSld>
  <p:clrMapOvr>
    <a:masterClrMapping/>
  </p:clrMapOvr>
  <p:transition spd="slow" advClick="0" advTm="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23766" y="60257"/>
            <a:ext cx="6408445" cy="584775"/>
          </a:xfrm>
          <a:prstGeom prst="rect">
            <a:avLst/>
          </a:prstGeom>
          <a:noFill/>
        </p:spPr>
        <p:txBody>
          <a:bodyPr wrap="square">
            <a:spAutoFit/>
          </a:bodyPr>
          <a:lstStyle/>
          <a:p>
            <a:pPr>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Detail Presentation about </a:t>
            </a:r>
            <a:r>
              <a:rPr lang="en-US" altLang="zh-CN" sz="1600" b="1" dirty="0">
                <a:solidFill>
                  <a:schemeClr val="accent5">
                    <a:lumMod val="50000"/>
                  </a:schemeClr>
                </a:solidFill>
                <a:latin typeface="Arial" panose="020B0604020202020204" pitchFamily="34" charset="0"/>
                <a:cs typeface="Arial" panose="020B0604020202020204" pitchFamily="34" charset="0"/>
              </a:rPr>
              <a:t>S7020T Terminal Insertion Machine</a:t>
            </a:r>
            <a:endParaRPr lang="en-US" altLang="zh-CN" sz="1600" b="1" dirty="0">
              <a:solidFill>
                <a:schemeClr val="accent5">
                  <a:lumMod val="50000"/>
                </a:schemeClr>
              </a:solidFill>
              <a:latin typeface="Arial" panose="020B0604020202020204" pitchFamily="34" charset="0"/>
              <a:cs typeface="Arial" panose="020B0604020202020204" pitchFamily="34" charset="0"/>
            </a:endParaRPr>
          </a:p>
          <a:p>
            <a:pPr marR="0" defTabSz="914400">
              <a:buClrTx/>
              <a:buSzTx/>
              <a:buFontTx/>
              <a:buNone/>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 </a:t>
            </a:r>
            <a:endPar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2" name="文本框 1"/>
          <p:cNvSpPr txBox="1"/>
          <p:nvPr/>
        </p:nvSpPr>
        <p:spPr>
          <a:xfrm>
            <a:off x="1239431" y="773499"/>
            <a:ext cx="7033066" cy="584775"/>
          </a:xfrm>
          <a:prstGeom prst="rect">
            <a:avLst/>
          </a:prstGeom>
          <a:noFill/>
        </p:spPr>
        <p:txBody>
          <a:bodyPr wrap="square">
            <a:spAutoFit/>
          </a:bodyPr>
          <a:lstStyle/>
          <a:p>
            <a:pPr marR="0" defTabSz="914400">
              <a:buClrTx/>
              <a:buSzTx/>
              <a:buFontTx/>
              <a:buNone/>
              <a:defRPr/>
            </a:pPr>
            <a:r>
              <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rPr>
              <a:t>Machine can be equipped with different feeders to transport Terminal Component in different package.</a:t>
            </a:r>
            <a:endParaRPr kumimoji="0" lang="en-US" altLang="zh-CN" sz="1600" b="1" kern="1200" cap="none" spc="0" normalizeH="0" baseline="0" noProof="1">
              <a:solidFill>
                <a:schemeClr val="accent5">
                  <a:lumMod val="50000"/>
                </a:schemeClr>
              </a:solidFill>
              <a:latin typeface="Arial" panose="020B0604020202020204" pitchFamily="34" charset="0"/>
              <a:ea typeface="等线" panose="02010600030101010101" pitchFamily="2" charset="-122"/>
              <a:cs typeface="Arial" panose="020B0604020202020204" pitchFamily="34" charset="0"/>
            </a:endParaRPr>
          </a:p>
        </p:txBody>
      </p:sp>
      <p:pic>
        <p:nvPicPr>
          <p:cNvPr id="4" name="图片 3"/>
          <p:cNvPicPr>
            <a:picLocks noChangeAspect="1"/>
          </p:cNvPicPr>
          <p:nvPr/>
        </p:nvPicPr>
        <p:blipFill>
          <a:blip r:embed="rId1"/>
          <a:stretch>
            <a:fillRect/>
          </a:stretch>
        </p:blipFill>
        <p:spPr>
          <a:xfrm>
            <a:off x="3133033" y="1796949"/>
            <a:ext cx="1547937" cy="1030924"/>
          </a:xfrm>
          <a:prstGeom prst="rect">
            <a:avLst/>
          </a:prstGeom>
        </p:spPr>
      </p:pic>
      <p:pic>
        <p:nvPicPr>
          <p:cNvPr id="7" name="图片 6"/>
          <p:cNvPicPr>
            <a:picLocks noChangeAspect="1"/>
          </p:cNvPicPr>
          <p:nvPr/>
        </p:nvPicPr>
        <p:blipFill rotWithShape="1">
          <a:blip r:embed="rId2"/>
          <a:srcRect l="11117" r="55153" b="58735"/>
          <a:stretch>
            <a:fillRect/>
          </a:stretch>
        </p:blipFill>
        <p:spPr>
          <a:xfrm>
            <a:off x="4747368" y="1797073"/>
            <a:ext cx="1137644" cy="1044000"/>
          </a:xfrm>
          <a:prstGeom prst="rect">
            <a:avLst/>
          </a:prstGeom>
        </p:spPr>
      </p:pic>
      <p:pic>
        <p:nvPicPr>
          <p:cNvPr id="8" name="图片 7"/>
          <p:cNvPicPr>
            <a:picLocks noChangeAspect="1"/>
          </p:cNvPicPr>
          <p:nvPr/>
        </p:nvPicPr>
        <p:blipFill>
          <a:blip r:embed="rId2"/>
          <a:stretch>
            <a:fillRect/>
          </a:stretch>
        </p:blipFill>
        <p:spPr>
          <a:xfrm>
            <a:off x="5947252" y="1792236"/>
            <a:ext cx="1391759" cy="1044000"/>
          </a:xfrm>
          <a:prstGeom prst="rect">
            <a:avLst/>
          </a:prstGeom>
        </p:spPr>
      </p:pic>
      <p:sp>
        <p:nvSpPr>
          <p:cNvPr id="12" name="流程图: 摘录 11"/>
          <p:cNvSpPr/>
          <p:nvPr/>
        </p:nvSpPr>
        <p:spPr>
          <a:xfrm rot="5400000">
            <a:off x="2675812" y="2078399"/>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文本框 12"/>
          <p:cNvSpPr txBox="1"/>
          <p:nvPr/>
        </p:nvSpPr>
        <p:spPr>
          <a:xfrm>
            <a:off x="1283136" y="1910822"/>
            <a:ext cx="1247746" cy="307777"/>
          </a:xfrm>
          <a:prstGeom prst="rect">
            <a:avLst/>
          </a:prstGeom>
          <a:noFill/>
        </p:spPr>
        <p:txBody>
          <a:bodyPr wrap="square" rtlCol="0">
            <a:spAutoFit/>
          </a:bodyPr>
          <a:lstStyle/>
          <a:p>
            <a:r>
              <a:rPr lang="en-US" altLang="zh-CN" sz="1400" b="1" dirty="0"/>
              <a:t>Reel Package</a:t>
            </a:r>
            <a:endParaRPr lang="zh-CN" altLang="en-US" sz="1400" b="1" dirty="0"/>
          </a:p>
        </p:txBody>
      </p:sp>
      <p:pic>
        <p:nvPicPr>
          <p:cNvPr id="9" name="图片 8"/>
          <p:cNvPicPr>
            <a:picLocks noChangeAspect="1"/>
          </p:cNvPicPr>
          <p:nvPr/>
        </p:nvPicPr>
        <p:blipFill>
          <a:blip r:embed="rId3"/>
          <a:stretch>
            <a:fillRect/>
          </a:stretch>
        </p:blipFill>
        <p:spPr>
          <a:xfrm>
            <a:off x="3168519" y="3393255"/>
            <a:ext cx="1594808" cy="1404000"/>
          </a:xfrm>
          <a:prstGeom prst="rect">
            <a:avLst/>
          </a:prstGeom>
        </p:spPr>
      </p:pic>
      <p:sp>
        <p:nvSpPr>
          <p:cNvPr id="14" name="流程图: 摘录 13"/>
          <p:cNvSpPr/>
          <p:nvPr/>
        </p:nvSpPr>
        <p:spPr>
          <a:xfrm rot="5400000">
            <a:off x="2755180" y="3900148"/>
            <a:ext cx="288925" cy="2873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5" name="文本框 14"/>
          <p:cNvSpPr txBox="1"/>
          <p:nvPr/>
        </p:nvSpPr>
        <p:spPr>
          <a:xfrm>
            <a:off x="975500" y="3879362"/>
            <a:ext cx="1781932" cy="307777"/>
          </a:xfrm>
          <a:prstGeom prst="rect">
            <a:avLst/>
          </a:prstGeom>
          <a:noFill/>
        </p:spPr>
        <p:txBody>
          <a:bodyPr wrap="square" rtlCol="0">
            <a:spAutoFit/>
          </a:bodyPr>
          <a:lstStyle/>
          <a:p>
            <a:r>
              <a:rPr lang="en-US" altLang="zh-CN" sz="1400" b="1" dirty="0"/>
              <a:t>Bulk Package(loose)</a:t>
            </a:r>
            <a:endParaRPr lang="zh-CN" altLang="en-US" sz="1400" b="1" dirty="0"/>
          </a:p>
        </p:txBody>
      </p:sp>
      <p:pic>
        <p:nvPicPr>
          <p:cNvPr id="16" name="图片 15"/>
          <p:cNvPicPr>
            <a:picLocks noChangeAspect="1"/>
          </p:cNvPicPr>
          <p:nvPr>
            <p:custDataLst>
              <p:tags r:id="rId4"/>
            </p:custDataLst>
          </p:nvPr>
        </p:nvPicPr>
        <p:blipFill>
          <a:blip r:embed="rId5"/>
          <a:stretch>
            <a:fillRect/>
          </a:stretch>
        </p:blipFill>
        <p:spPr>
          <a:xfrm>
            <a:off x="1380773" y="2204663"/>
            <a:ext cx="1044333" cy="395571"/>
          </a:xfrm>
          <a:prstGeom prst="rect">
            <a:avLst/>
          </a:prstGeom>
        </p:spPr>
      </p:pic>
      <p:pic>
        <p:nvPicPr>
          <p:cNvPr id="17" name="图片 16"/>
          <p:cNvPicPr>
            <a:picLocks noChangeAspect="1"/>
          </p:cNvPicPr>
          <p:nvPr/>
        </p:nvPicPr>
        <p:blipFill>
          <a:blip r:embed="rId6"/>
          <a:stretch>
            <a:fillRect/>
          </a:stretch>
        </p:blipFill>
        <p:spPr>
          <a:xfrm>
            <a:off x="4948655" y="3397105"/>
            <a:ext cx="1822650" cy="1368000"/>
          </a:xfrm>
          <a:prstGeom prst="rect">
            <a:avLst/>
          </a:prstGeom>
        </p:spPr>
      </p:pic>
      <p:pic>
        <p:nvPicPr>
          <p:cNvPr id="19" name="图片 18"/>
          <p:cNvPicPr>
            <a:picLocks noChangeAspect="1"/>
          </p:cNvPicPr>
          <p:nvPr/>
        </p:nvPicPr>
        <p:blipFill>
          <a:blip r:embed="rId7"/>
          <a:stretch>
            <a:fillRect/>
          </a:stretch>
        </p:blipFill>
        <p:spPr>
          <a:xfrm>
            <a:off x="6852234" y="3393255"/>
            <a:ext cx="1904110" cy="1368000"/>
          </a:xfrm>
          <a:prstGeom prst="rect">
            <a:avLst/>
          </a:prstGeom>
        </p:spPr>
      </p:pic>
      <p:sp>
        <p:nvSpPr>
          <p:cNvPr id="20" name="文本框 19"/>
          <p:cNvSpPr txBox="1"/>
          <p:nvPr/>
        </p:nvSpPr>
        <p:spPr>
          <a:xfrm>
            <a:off x="6220998" y="1326770"/>
            <a:ext cx="1247746" cy="307777"/>
          </a:xfrm>
          <a:prstGeom prst="rect">
            <a:avLst/>
          </a:prstGeom>
          <a:noFill/>
        </p:spPr>
        <p:txBody>
          <a:bodyPr wrap="square" rtlCol="0">
            <a:spAutoFit/>
          </a:bodyPr>
          <a:lstStyle/>
          <a:p>
            <a:r>
              <a:rPr lang="en-US" altLang="zh-CN" sz="1400" b="1" dirty="0"/>
              <a:t>Reel Feeder</a:t>
            </a:r>
            <a:endParaRPr lang="zh-CN" altLang="en-US" sz="1400" b="1" dirty="0"/>
          </a:p>
        </p:txBody>
      </p:sp>
      <p:sp>
        <p:nvSpPr>
          <p:cNvPr id="21" name="文本框 20"/>
          <p:cNvSpPr txBox="1"/>
          <p:nvPr/>
        </p:nvSpPr>
        <p:spPr>
          <a:xfrm>
            <a:off x="6372125" y="2905794"/>
            <a:ext cx="1247746" cy="307777"/>
          </a:xfrm>
          <a:prstGeom prst="rect">
            <a:avLst/>
          </a:prstGeom>
          <a:noFill/>
        </p:spPr>
        <p:txBody>
          <a:bodyPr wrap="square" rtlCol="0">
            <a:spAutoFit/>
          </a:bodyPr>
          <a:lstStyle/>
          <a:p>
            <a:r>
              <a:rPr lang="en-US" altLang="zh-CN" sz="1400" b="1" dirty="0"/>
              <a:t>Bowl Feeder</a:t>
            </a:r>
            <a:endParaRPr lang="zh-CN" altLang="en-US" sz="1400" b="1" dirty="0"/>
          </a:p>
        </p:txBody>
      </p:sp>
      <p:pic>
        <p:nvPicPr>
          <p:cNvPr id="22" name="图片 21"/>
          <p:cNvPicPr>
            <a:picLocks noChangeAspect="1"/>
          </p:cNvPicPr>
          <p:nvPr/>
        </p:nvPicPr>
        <p:blipFill>
          <a:blip r:embed="rId8"/>
          <a:stretch>
            <a:fillRect/>
          </a:stretch>
        </p:blipFill>
        <p:spPr>
          <a:xfrm>
            <a:off x="7357043" y="1784992"/>
            <a:ext cx="1391938" cy="1043999"/>
          </a:xfrm>
          <a:prstGeom prst="rect">
            <a:avLst/>
          </a:prstGeom>
        </p:spPr>
      </p:pic>
      <p:cxnSp>
        <p:nvCxnSpPr>
          <p:cNvPr id="24" name="直接连接符 23"/>
          <p:cNvCxnSpPr/>
          <p:nvPr/>
        </p:nvCxnSpPr>
        <p:spPr>
          <a:xfrm flipV="1">
            <a:off x="5436060" y="1607328"/>
            <a:ext cx="0" cy="177664"/>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直接连接符 25"/>
          <p:cNvCxnSpPr/>
          <p:nvPr/>
        </p:nvCxnSpPr>
        <p:spPr>
          <a:xfrm flipV="1">
            <a:off x="5436060" y="1584265"/>
            <a:ext cx="2808195" cy="37671"/>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直接连接符 28"/>
          <p:cNvCxnSpPr/>
          <p:nvPr/>
        </p:nvCxnSpPr>
        <p:spPr>
          <a:xfrm flipV="1">
            <a:off x="8244255" y="1584265"/>
            <a:ext cx="0" cy="177664"/>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直接连接符 29"/>
          <p:cNvCxnSpPr/>
          <p:nvPr/>
        </p:nvCxnSpPr>
        <p:spPr>
          <a:xfrm flipH="1" flipV="1">
            <a:off x="5436060" y="3228784"/>
            <a:ext cx="12076" cy="163056"/>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直接连接符 30"/>
          <p:cNvCxnSpPr/>
          <p:nvPr/>
        </p:nvCxnSpPr>
        <p:spPr>
          <a:xfrm flipV="1">
            <a:off x="5448136" y="3198358"/>
            <a:ext cx="2808195" cy="30426"/>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直接连接符 31"/>
          <p:cNvCxnSpPr/>
          <p:nvPr/>
        </p:nvCxnSpPr>
        <p:spPr>
          <a:xfrm flipV="1">
            <a:off x="8256331" y="3191113"/>
            <a:ext cx="0" cy="177664"/>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advTm="0">
    <p:pull/>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5453*2753*210*210"/>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PP_MARK_KEY" val="992ba313-e90f-4560-ac88-cf606d56c298"/>
  <p:tag name="COMMONDATA" val="eyJoZGlkIjoiZWUwNzgyNDBmNzM5ZTgxZTQyNWY0YTNkODhkMDIyZTc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890,&quot;width&quot;:2350}"/>
</p:tagLst>
</file>

<file path=ppt/tags/tag5.xml><?xml version="1.0" encoding="utf-8"?>
<p:tagLst xmlns:p="http://schemas.openxmlformats.org/presentationml/2006/main">
  <p:tag name="KSO_WM_UNIT_PLACING_PICTURE_USER_VIEWPORT" val="{&quot;height&quot;:17320,&quot;width&quot;:25610}"/>
</p:tagLst>
</file>

<file path=ppt/tags/tag6.xml><?xml version="1.0" encoding="utf-8"?>
<p:tagLst xmlns:p="http://schemas.openxmlformats.org/presentationml/2006/main">
  <p:tag name="KSO_WM_UNIT_PLACING_PICTURE_USER_VIEWPORT" val="{&quot;height&quot;:18260,&quot;width&quot;:11660}"/>
</p:tagLst>
</file>

<file path=ppt/tags/tag7.xml><?xml version="1.0" encoding="utf-8"?>
<p:tagLst xmlns:p="http://schemas.openxmlformats.org/presentationml/2006/main">
  <p:tag name="KSO_WM_UNIT_TABLE_BEAUTIFY" val="smartTable{eaeecb5c-14e3-4408-ac93-c50e2b2bad11}"/>
</p:tagLst>
</file>

<file path=ppt/tags/tag8.xml><?xml version="1.0" encoding="utf-8"?>
<p:tagLst xmlns:p="http://schemas.openxmlformats.org/presentationml/2006/main">
  <p:tag name="KSO_WM_UNIT_PLACING_PICTURE_USER_VIEWPORT" val="{&quot;height&quot;:4103,&quot;width&quot;:6278}"/>
</p:tagLst>
</file>

<file path=ppt/tags/tag9.xml><?xml version="1.0" encoding="utf-8"?>
<p:tagLst xmlns:p="http://schemas.openxmlformats.org/presentationml/2006/main">
  <p:tag name="KSO_WM_UNIT_PLACING_PICTURE_USER_VIEWPORT" val="{&quot;height&quot;:3901,&quot;width&quot;:4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5254</Words>
  <Application>WPS 演示</Application>
  <PresentationFormat>全屏显示(16:9)</PresentationFormat>
  <Paragraphs>335</Paragraphs>
  <Slides>24</Slides>
  <Notes>1</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24</vt:i4>
      </vt:variant>
    </vt:vector>
  </HeadingPairs>
  <TitlesOfParts>
    <vt:vector size="38" baseType="lpstr">
      <vt:lpstr>Arial</vt:lpstr>
      <vt:lpstr>宋体</vt:lpstr>
      <vt:lpstr>Wingdings</vt:lpstr>
      <vt:lpstr>等线</vt:lpstr>
      <vt:lpstr>等线 Light</vt:lpstr>
      <vt:lpstr>Arial Black</vt:lpstr>
      <vt:lpstr>Arial</vt:lpstr>
      <vt:lpstr>微软雅黑</vt:lpstr>
      <vt:lpstr>Arial Unicode MS</vt:lpstr>
      <vt:lpstr>Calibri</vt:lpstr>
      <vt:lpstr>华康钢笔体W2</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jenny</dc:creator>
  <cp:lastModifiedBy>jasonwu</cp:lastModifiedBy>
  <cp:revision>4</cp:revision>
  <dcterms:created xsi:type="dcterms:W3CDTF">2023-03-13T05:38:34Z</dcterms:created>
  <dcterms:modified xsi:type="dcterms:W3CDTF">2023-03-13T05:45:10Z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BA8F95C33A6D4914927E5D1921360251</vt:lpwstr>
  </property>
</Properties>
</file>